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601" r:id="rId2"/>
    <p:sldId id="756" r:id="rId3"/>
    <p:sldId id="778" r:id="rId4"/>
    <p:sldId id="780" r:id="rId5"/>
    <p:sldId id="499" r:id="rId6"/>
    <p:sldId id="500" r:id="rId7"/>
    <p:sldId id="501" r:id="rId8"/>
    <p:sldId id="268" r:id="rId9"/>
    <p:sldId id="498" r:id="rId10"/>
    <p:sldId id="768" r:id="rId11"/>
    <p:sldId id="767" r:id="rId12"/>
    <p:sldId id="766" r:id="rId13"/>
    <p:sldId id="765" r:id="rId14"/>
    <p:sldId id="771" r:id="rId15"/>
    <p:sldId id="769" r:id="rId16"/>
    <p:sldId id="770" r:id="rId17"/>
    <p:sldId id="772" r:id="rId18"/>
    <p:sldId id="773" r:id="rId19"/>
    <p:sldId id="801" r:id="rId20"/>
    <p:sldId id="774" r:id="rId21"/>
    <p:sldId id="775" r:id="rId22"/>
    <p:sldId id="802" r:id="rId23"/>
    <p:sldId id="776" r:id="rId24"/>
    <p:sldId id="763" r:id="rId25"/>
    <p:sldId id="757" r:id="rId26"/>
    <p:sldId id="803" r:id="rId27"/>
    <p:sldId id="804" r:id="rId28"/>
    <p:sldId id="794" r:id="rId29"/>
    <p:sldId id="795" r:id="rId30"/>
    <p:sldId id="796" r:id="rId31"/>
    <p:sldId id="797" r:id="rId32"/>
    <p:sldId id="798" r:id="rId33"/>
    <p:sldId id="799" r:id="rId34"/>
    <p:sldId id="800" r:id="rId35"/>
    <p:sldId id="762" r:id="rId36"/>
    <p:sldId id="365" r:id="rId37"/>
    <p:sldId id="564" r:id="rId38"/>
    <p:sldId id="566" r:id="rId39"/>
    <p:sldId id="571" r:id="rId40"/>
    <p:sldId id="568" r:id="rId41"/>
    <p:sldId id="587" r:id="rId42"/>
    <p:sldId id="588" r:id="rId43"/>
    <p:sldId id="367" r:id="rId44"/>
    <p:sldId id="761" r:id="rId45"/>
    <p:sldId id="589" r:id="rId46"/>
    <p:sldId id="793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4425D"/>
    <a:srgbClr val="A7E2FF"/>
    <a:srgbClr val="008000"/>
    <a:srgbClr val="A1F5AF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6" autoAdjust="0"/>
    <p:restoredTop sz="88889" autoAdjust="0"/>
  </p:normalViewPr>
  <p:slideViewPr>
    <p:cSldViewPr>
      <p:cViewPr varScale="1">
        <p:scale>
          <a:sx n="98" d="100"/>
          <a:sy n="98" d="100"/>
        </p:scale>
        <p:origin x="16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142B98-2EF0-494B-9A5F-C35E7272405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748376-F388-44B3-8B50-437D9B2A3666}">
      <dgm:prSet phldrT="[Текст]" custT="1"/>
      <dgm:spPr>
        <a:solidFill>
          <a:srgbClr val="FF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Доски двух-сторонние 9шт.</a:t>
          </a:r>
        </a:p>
      </dgm:t>
    </dgm:pt>
    <dgm:pt modelId="{8CDAF336-23F7-4A64-A86B-352DCCC47A7F}" type="parTrans" cxnId="{EBC64F12-5913-4139-B380-569E51786FB3}">
      <dgm:prSet/>
      <dgm:spPr/>
      <dgm:t>
        <a:bodyPr/>
        <a:lstStyle/>
        <a:p>
          <a:endParaRPr lang="ru-RU"/>
        </a:p>
      </dgm:t>
    </dgm:pt>
    <dgm:pt modelId="{A6F59834-0A29-4AC1-9130-266028FD9847}" type="sibTrans" cxnId="{EBC64F12-5913-4139-B380-569E51786FB3}">
      <dgm:prSet/>
      <dgm:spPr/>
      <dgm:t>
        <a:bodyPr/>
        <a:lstStyle/>
        <a:p>
          <a:endParaRPr lang="ru-RU"/>
        </a:p>
      </dgm:t>
    </dgm:pt>
    <dgm:pt modelId="{6623A203-D698-4B5C-86A0-B012F7323E71}">
      <dgm:prSet phldrT="[Текст]"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Конусы  </a:t>
          </a:r>
        </a:p>
      </dgm:t>
    </dgm:pt>
    <dgm:pt modelId="{07D0C1A6-0CE1-41A0-B32D-A5BC87E868E6}" type="parTrans" cxnId="{E5D11D5A-0077-466B-9C11-BF93A7FF3102}">
      <dgm:prSet/>
      <dgm:spPr/>
      <dgm:t>
        <a:bodyPr/>
        <a:lstStyle/>
        <a:p>
          <a:endParaRPr lang="ru-RU"/>
        </a:p>
      </dgm:t>
    </dgm:pt>
    <dgm:pt modelId="{9636E48A-87AF-4076-BB33-F7BBCF233186}" type="sibTrans" cxnId="{E5D11D5A-0077-466B-9C11-BF93A7FF3102}">
      <dgm:prSet/>
      <dgm:spPr/>
      <dgm:t>
        <a:bodyPr/>
        <a:lstStyle/>
        <a:p>
          <a:endParaRPr lang="ru-RU"/>
        </a:p>
      </dgm:t>
    </dgm:pt>
    <dgm:pt modelId="{13C6E286-F359-49F9-8FBC-589103873191}">
      <dgm:prSet phldrT="[Текст]"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Бусины  </a:t>
          </a:r>
        </a:p>
      </dgm:t>
    </dgm:pt>
    <dgm:pt modelId="{35CDC36B-C919-4E36-83B2-5354FD14266A}" type="parTrans" cxnId="{872BAE98-D628-4D54-872E-A7F5A72CF159}">
      <dgm:prSet/>
      <dgm:spPr/>
      <dgm:t>
        <a:bodyPr/>
        <a:lstStyle/>
        <a:p>
          <a:endParaRPr lang="ru-RU"/>
        </a:p>
      </dgm:t>
    </dgm:pt>
    <dgm:pt modelId="{A197127C-BE74-4549-9990-70A1CCE09624}" type="sibTrans" cxnId="{872BAE98-D628-4D54-872E-A7F5A72CF159}">
      <dgm:prSet/>
      <dgm:spPr>
        <a:noFill/>
      </dgm:spPr>
      <dgm:t>
        <a:bodyPr/>
        <a:lstStyle/>
        <a:p>
          <a:endParaRPr lang="ru-RU"/>
        </a:p>
      </dgm:t>
    </dgm:pt>
    <dgm:pt modelId="{8B31FC6E-0A66-43E6-B292-1F20EE7F3A48}">
      <dgm:prSet phldrT="[Текст]" custT="1"/>
      <dgm:spPr>
        <a:solidFill>
          <a:srgbClr val="00B0F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Накладки на доски 4 шт.</a:t>
          </a:r>
          <a:endParaRPr lang="ru-RU" dirty="0"/>
        </a:p>
      </dgm:t>
    </dgm:pt>
    <dgm:pt modelId="{1E962381-8ADA-4823-9F27-FE8C7A76717F}" type="parTrans" cxnId="{8F839D9E-145B-4A48-B8E5-8494F38C42E0}">
      <dgm:prSet/>
      <dgm:spPr/>
      <dgm:t>
        <a:bodyPr/>
        <a:lstStyle/>
        <a:p>
          <a:endParaRPr lang="ru-RU"/>
        </a:p>
      </dgm:t>
    </dgm:pt>
    <dgm:pt modelId="{C5E62670-9FD0-4F90-A1D8-8BEE17FA84EB}" type="sibTrans" cxnId="{8F839D9E-145B-4A48-B8E5-8494F38C42E0}">
      <dgm:prSet/>
      <dgm:spPr>
        <a:noFill/>
      </dgm:spPr>
      <dgm:t>
        <a:bodyPr/>
        <a:lstStyle/>
        <a:p>
          <a:endParaRPr lang="ru-RU"/>
        </a:p>
      </dgm:t>
    </dgm:pt>
    <dgm:pt modelId="{DC52783B-130F-49A8-9004-DEBA63E18005}">
      <dgm:prSet phldrT="[Текст]" custT="1"/>
      <dgm:spPr>
        <a:solidFill>
          <a:srgbClr val="2C5D98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Подставка под доску </a:t>
          </a:r>
          <a:endParaRPr lang="ru-RU" dirty="0">
            <a:solidFill>
              <a:schemeClr val="bg1"/>
            </a:solidFill>
          </a:endParaRPr>
        </a:p>
      </dgm:t>
    </dgm:pt>
    <dgm:pt modelId="{C46F8603-3C4E-4F99-8B77-A0E4C27652DC}" type="parTrans" cxnId="{FCD7BE0C-498A-4C47-B34B-D91B868C4F6D}">
      <dgm:prSet/>
      <dgm:spPr/>
      <dgm:t>
        <a:bodyPr/>
        <a:lstStyle/>
        <a:p>
          <a:endParaRPr lang="ru-RU"/>
        </a:p>
      </dgm:t>
    </dgm:pt>
    <dgm:pt modelId="{1BF62ED5-F9B4-4F4E-AE53-56472C39B483}" type="sibTrans" cxnId="{FCD7BE0C-498A-4C47-B34B-D91B868C4F6D}">
      <dgm:prSet/>
      <dgm:spPr/>
      <dgm:t>
        <a:bodyPr/>
        <a:lstStyle/>
        <a:p>
          <a:endParaRPr lang="ru-RU"/>
        </a:p>
      </dgm:t>
    </dgm:pt>
    <dgm:pt modelId="{2694E516-0584-44AA-9794-D2242181BB6E}">
      <dgm:prSet phldrT="[Текст]" custT="1"/>
      <dgm:spPr>
        <a:solidFill>
          <a:srgbClr val="7030A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Шнуры, резинки, кубик</a:t>
          </a:r>
        </a:p>
      </dgm:t>
    </dgm:pt>
    <dgm:pt modelId="{27B4DC36-4263-4244-9F87-13F56E7B2D16}" type="parTrans" cxnId="{4EC2B955-2ADA-42F0-8EC6-6A87F1E0A3BB}">
      <dgm:prSet/>
      <dgm:spPr/>
      <dgm:t>
        <a:bodyPr/>
        <a:lstStyle/>
        <a:p>
          <a:endParaRPr lang="ru-RU"/>
        </a:p>
      </dgm:t>
    </dgm:pt>
    <dgm:pt modelId="{C734F7C1-2A7B-4654-B7A3-6818B61672AE}" type="sibTrans" cxnId="{4EC2B955-2ADA-42F0-8EC6-6A87F1E0A3BB}">
      <dgm:prSet/>
      <dgm:spPr>
        <a:noFill/>
      </dgm:spPr>
      <dgm:t>
        <a:bodyPr/>
        <a:lstStyle/>
        <a:p>
          <a:endParaRPr lang="ru-RU"/>
        </a:p>
      </dgm:t>
    </dgm:pt>
    <dgm:pt modelId="{E74D02A6-B217-46F8-A085-009878A1C1B2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alt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Стержни 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30196D-2A98-4332-B344-D6B755EB5159}" type="sibTrans" cxnId="{4F1EE5ED-A14C-4F6F-BD70-AA2313245FBF}">
      <dgm:prSet/>
      <dgm:spPr>
        <a:noFill/>
      </dgm:spPr>
      <dgm:t>
        <a:bodyPr/>
        <a:lstStyle/>
        <a:p>
          <a:endParaRPr lang="ru-RU"/>
        </a:p>
      </dgm:t>
    </dgm:pt>
    <dgm:pt modelId="{60C290C3-9C0F-4051-ABD6-8FD39331FD06}" type="parTrans" cxnId="{4F1EE5ED-A14C-4F6F-BD70-AA2313245FBF}">
      <dgm:prSet/>
      <dgm:spPr/>
      <dgm:t>
        <a:bodyPr/>
        <a:lstStyle/>
        <a:p>
          <a:endParaRPr lang="ru-RU"/>
        </a:p>
      </dgm:t>
    </dgm:pt>
    <dgm:pt modelId="{D7C251AA-66CE-4605-9753-75E14D1FFE48}">
      <dgm:prSet phldrT="[Текст]"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Цилиндры </a:t>
          </a:r>
        </a:p>
      </dgm:t>
    </dgm:pt>
    <dgm:pt modelId="{C0F7A86D-14CD-4948-B989-3214D97C2D01}" type="parTrans" cxnId="{2698C390-D75B-49D1-B635-55909CB99352}">
      <dgm:prSet/>
      <dgm:spPr/>
      <dgm:t>
        <a:bodyPr/>
        <a:lstStyle/>
        <a:p>
          <a:endParaRPr lang="ru-RU"/>
        </a:p>
      </dgm:t>
    </dgm:pt>
    <dgm:pt modelId="{566DE83F-A5A5-435B-A242-9CD10B1B2193}" type="sibTrans" cxnId="{2698C390-D75B-49D1-B635-55909CB99352}">
      <dgm:prSet/>
      <dgm:spPr/>
      <dgm:t>
        <a:bodyPr/>
        <a:lstStyle/>
        <a:p>
          <a:endParaRPr lang="ru-RU"/>
        </a:p>
      </dgm:t>
    </dgm:pt>
    <dgm:pt modelId="{42296879-F3EC-4AED-A96D-65F4AD697520}" type="pres">
      <dgm:prSet presAssocID="{49142B98-2EF0-494B-9A5F-C35E72724050}" presName="compositeShape" presStyleCnt="0">
        <dgm:presLayoutVars>
          <dgm:dir/>
          <dgm:resizeHandles/>
        </dgm:presLayoutVars>
      </dgm:prSet>
      <dgm:spPr/>
    </dgm:pt>
    <dgm:pt modelId="{1085D06E-D713-4716-AC30-47A5FCE63F29}" type="pres">
      <dgm:prSet presAssocID="{49142B98-2EF0-494B-9A5F-C35E72724050}" presName="pyramid" presStyleLbl="node1" presStyleIdx="0" presStyleCnt="1"/>
      <dgm:spPr/>
    </dgm:pt>
    <dgm:pt modelId="{8B1103A6-4067-43A8-B278-BD6934B5DD0D}" type="pres">
      <dgm:prSet presAssocID="{49142B98-2EF0-494B-9A5F-C35E72724050}" presName="theList" presStyleCnt="0"/>
      <dgm:spPr/>
    </dgm:pt>
    <dgm:pt modelId="{C0FFB6EF-71B2-4E20-A867-644102393EC8}" type="pres">
      <dgm:prSet presAssocID="{29748376-F388-44B3-8B50-437D9B2A3666}" presName="aNode" presStyleLbl="fgAcc1" presStyleIdx="0" presStyleCnt="8">
        <dgm:presLayoutVars>
          <dgm:bulletEnabled val="1"/>
        </dgm:presLayoutVars>
      </dgm:prSet>
      <dgm:spPr/>
    </dgm:pt>
    <dgm:pt modelId="{EBA5F105-5B1F-4203-9215-3F921D06C376}" type="pres">
      <dgm:prSet presAssocID="{29748376-F388-44B3-8B50-437D9B2A3666}" presName="aSpace" presStyleCnt="0"/>
      <dgm:spPr/>
    </dgm:pt>
    <dgm:pt modelId="{41A1A065-D7FB-4604-A5BF-1808C0CBF993}" type="pres">
      <dgm:prSet presAssocID="{6623A203-D698-4B5C-86A0-B012F7323E71}" presName="aNode" presStyleLbl="fgAcc1" presStyleIdx="1" presStyleCnt="8">
        <dgm:presLayoutVars>
          <dgm:bulletEnabled val="1"/>
        </dgm:presLayoutVars>
      </dgm:prSet>
      <dgm:spPr/>
    </dgm:pt>
    <dgm:pt modelId="{A1AA7B08-D381-4E36-AD27-768C14571AAF}" type="pres">
      <dgm:prSet presAssocID="{6623A203-D698-4B5C-86A0-B012F7323E71}" presName="aSpace" presStyleCnt="0"/>
      <dgm:spPr/>
    </dgm:pt>
    <dgm:pt modelId="{42EE7066-E689-49FD-B5F8-C46915C93A7C}" type="pres">
      <dgm:prSet presAssocID="{D7C251AA-66CE-4605-9753-75E14D1FFE48}" presName="aNode" presStyleLbl="fgAcc1" presStyleIdx="2" presStyleCnt="8">
        <dgm:presLayoutVars>
          <dgm:bulletEnabled val="1"/>
        </dgm:presLayoutVars>
      </dgm:prSet>
      <dgm:spPr/>
    </dgm:pt>
    <dgm:pt modelId="{0E51DD0D-B7E9-4870-9D29-B68BCE0B65C1}" type="pres">
      <dgm:prSet presAssocID="{D7C251AA-66CE-4605-9753-75E14D1FFE48}" presName="aSpace" presStyleCnt="0"/>
      <dgm:spPr/>
    </dgm:pt>
    <dgm:pt modelId="{FDEC2ABA-B707-4169-812F-C1ED8D5117FE}" type="pres">
      <dgm:prSet presAssocID="{13C6E286-F359-49F9-8FBC-589103873191}" presName="aNode" presStyleLbl="fgAcc1" presStyleIdx="3" presStyleCnt="8">
        <dgm:presLayoutVars>
          <dgm:bulletEnabled val="1"/>
        </dgm:presLayoutVars>
      </dgm:prSet>
      <dgm:spPr/>
    </dgm:pt>
    <dgm:pt modelId="{6686579A-22FB-49C1-AF47-1C5894EE0065}" type="pres">
      <dgm:prSet presAssocID="{13C6E286-F359-49F9-8FBC-589103873191}" presName="aSpace" presStyleCnt="0"/>
      <dgm:spPr/>
    </dgm:pt>
    <dgm:pt modelId="{AFB18479-ACFF-4D87-A4DA-D3EE8D59B2DF}" type="pres">
      <dgm:prSet presAssocID="{E74D02A6-B217-46F8-A085-009878A1C1B2}" presName="aNode" presStyleLbl="fgAcc1" presStyleIdx="4" presStyleCnt="8">
        <dgm:presLayoutVars>
          <dgm:bulletEnabled val="1"/>
        </dgm:presLayoutVars>
      </dgm:prSet>
      <dgm:spPr/>
    </dgm:pt>
    <dgm:pt modelId="{242283AF-0C3C-447C-B908-12ABF3DF45A0}" type="pres">
      <dgm:prSet presAssocID="{E74D02A6-B217-46F8-A085-009878A1C1B2}" presName="aSpace" presStyleCnt="0"/>
      <dgm:spPr/>
    </dgm:pt>
    <dgm:pt modelId="{92890494-D1D7-4930-B96D-8BB1BD43C80F}" type="pres">
      <dgm:prSet presAssocID="{8B31FC6E-0A66-43E6-B292-1F20EE7F3A48}" presName="aNode" presStyleLbl="fgAcc1" presStyleIdx="5" presStyleCnt="8">
        <dgm:presLayoutVars>
          <dgm:bulletEnabled val="1"/>
        </dgm:presLayoutVars>
      </dgm:prSet>
      <dgm:spPr/>
    </dgm:pt>
    <dgm:pt modelId="{EA36C3AE-59F9-4021-8D3D-8CAF3804CFAA}" type="pres">
      <dgm:prSet presAssocID="{8B31FC6E-0A66-43E6-B292-1F20EE7F3A48}" presName="aSpace" presStyleCnt="0"/>
      <dgm:spPr/>
    </dgm:pt>
    <dgm:pt modelId="{8BCE45F4-3358-4B1C-A749-B3456D4F9068}" type="pres">
      <dgm:prSet presAssocID="{DC52783B-130F-49A8-9004-DEBA63E18005}" presName="aNode" presStyleLbl="fgAcc1" presStyleIdx="6" presStyleCnt="8">
        <dgm:presLayoutVars>
          <dgm:bulletEnabled val="1"/>
        </dgm:presLayoutVars>
      </dgm:prSet>
      <dgm:spPr/>
    </dgm:pt>
    <dgm:pt modelId="{4EC097BD-BF4F-4590-B6DF-EFACB7DA0309}" type="pres">
      <dgm:prSet presAssocID="{DC52783B-130F-49A8-9004-DEBA63E18005}" presName="aSpace" presStyleCnt="0"/>
      <dgm:spPr/>
    </dgm:pt>
    <dgm:pt modelId="{B2DA286D-F47A-4B37-8750-387BC00CE1F9}" type="pres">
      <dgm:prSet presAssocID="{2694E516-0584-44AA-9794-D2242181BB6E}" presName="aNode" presStyleLbl="fgAcc1" presStyleIdx="7" presStyleCnt="8">
        <dgm:presLayoutVars>
          <dgm:bulletEnabled val="1"/>
        </dgm:presLayoutVars>
      </dgm:prSet>
      <dgm:spPr/>
    </dgm:pt>
    <dgm:pt modelId="{3789EB1C-CF46-4C53-931F-914C5ED1ABF6}" type="pres">
      <dgm:prSet presAssocID="{2694E516-0584-44AA-9794-D2242181BB6E}" presName="aSpace" presStyleCnt="0"/>
      <dgm:spPr/>
    </dgm:pt>
  </dgm:ptLst>
  <dgm:cxnLst>
    <dgm:cxn modelId="{9C7D8807-D071-4F11-B82B-2929EA6EBA38}" type="presOf" srcId="{49142B98-2EF0-494B-9A5F-C35E72724050}" destId="{42296879-F3EC-4AED-A96D-65F4AD697520}" srcOrd="0" destOrd="0" presId="urn:microsoft.com/office/officeart/2005/8/layout/pyramid2"/>
    <dgm:cxn modelId="{FCD7BE0C-498A-4C47-B34B-D91B868C4F6D}" srcId="{49142B98-2EF0-494B-9A5F-C35E72724050}" destId="{DC52783B-130F-49A8-9004-DEBA63E18005}" srcOrd="6" destOrd="0" parTransId="{C46F8603-3C4E-4F99-8B77-A0E4C27652DC}" sibTransId="{1BF62ED5-F9B4-4F4E-AE53-56472C39B483}"/>
    <dgm:cxn modelId="{EBC64F12-5913-4139-B380-569E51786FB3}" srcId="{49142B98-2EF0-494B-9A5F-C35E72724050}" destId="{29748376-F388-44B3-8B50-437D9B2A3666}" srcOrd="0" destOrd="0" parTransId="{8CDAF336-23F7-4A64-A86B-352DCCC47A7F}" sibTransId="{A6F59834-0A29-4AC1-9130-266028FD9847}"/>
    <dgm:cxn modelId="{C9A5FB5D-D18D-4FFC-9EB4-F1D8BA82325E}" type="presOf" srcId="{2694E516-0584-44AA-9794-D2242181BB6E}" destId="{B2DA286D-F47A-4B37-8750-387BC00CE1F9}" srcOrd="0" destOrd="0" presId="urn:microsoft.com/office/officeart/2005/8/layout/pyramid2"/>
    <dgm:cxn modelId="{4EC2B955-2ADA-42F0-8EC6-6A87F1E0A3BB}" srcId="{49142B98-2EF0-494B-9A5F-C35E72724050}" destId="{2694E516-0584-44AA-9794-D2242181BB6E}" srcOrd="7" destOrd="0" parTransId="{27B4DC36-4263-4244-9F87-13F56E7B2D16}" sibTransId="{C734F7C1-2A7B-4654-B7A3-6818B61672AE}"/>
    <dgm:cxn modelId="{865CED57-0842-4C34-A269-11F601FAD440}" type="presOf" srcId="{29748376-F388-44B3-8B50-437D9B2A3666}" destId="{C0FFB6EF-71B2-4E20-A867-644102393EC8}" srcOrd="0" destOrd="0" presId="urn:microsoft.com/office/officeart/2005/8/layout/pyramid2"/>
    <dgm:cxn modelId="{E5D11D5A-0077-466B-9C11-BF93A7FF3102}" srcId="{49142B98-2EF0-494B-9A5F-C35E72724050}" destId="{6623A203-D698-4B5C-86A0-B012F7323E71}" srcOrd="1" destOrd="0" parTransId="{07D0C1A6-0CE1-41A0-B32D-A5BC87E868E6}" sibTransId="{9636E48A-87AF-4076-BB33-F7BBCF233186}"/>
    <dgm:cxn modelId="{2B1EA87D-E3DD-452D-9D9C-FD13FAA5FC8A}" type="presOf" srcId="{E74D02A6-B217-46F8-A085-009878A1C1B2}" destId="{AFB18479-ACFF-4D87-A4DA-D3EE8D59B2DF}" srcOrd="0" destOrd="0" presId="urn:microsoft.com/office/officeart/2005/8/layout/pyramid2"/>
    <dgm:cxn modelId="{2698C390-D75B-49D1-B635-55909CB99352}" srcId="{49142B98-2EF0-494B-9A5F-C35E72724050}" destId="{D7C251AA-66CE-4605-9753-75E14D1FFE48}" srcOrd="2" destOrd="0" parTransId="{C0F7A86D-14CD-4948-B989-3214D97C2D01}" sibTransId="{566DE83F-A5A5-435B-A242-9CD10B1B2193}"/>
    <dgm:cxn modelId="{E6F8A092-FC08-4A4A-B418-0DDFB7615AE2}" type="presOf" srcId="{DC52783B-130F-49A8-9004-DEBA63E18005}" destId="{8BCE45F4-3358-4B1C-A749-B3456D4F9068}" srcOrd="0" destOrd="0" presId="urn:microsoft.com/office/officeart/2005/8/layout/pyramid2"/>
    <dgm:cxn modelId="{4ADB8297-4AE1-4FFA-9287-967CCD4DB307}" type="presOf" srcId="{13C6E286-F359-49F9-8FBC-589103873191}" destId="{FDEC2ABA-B707-4169-812F-C1ED8D5117FE}" srcOrd="0" destOrd="0" presId="urn:microsoft.com/office/officeart/2005/8/layout/pyramid2"/>
    <dgm:cxn modelId="{872BAE98-D628-4D54-872E-A7F5A72CF159}" srcId="{49142B98-2EF0-494B-9A5F-C35E72724050}" destId="{13C6E286-F359-49F9-8FBC-589103873191}" srcOrd="3" destOrd="0" parTransId="{35CDC36B-C919-4E36-83B2-5354FD14266A}" sibTransId="{A197127C-BE74-4549-9990-70A1CCE09624}"/>
    <dgm:cxn modelId="{8F839D9E-145B-4A48-B8E5-8494F38C42E0}" srcId="{49142B98-2EF0-494B-9A5F-C35E72724050}" destId="{8B31FC6E-0A66-43E6-B292-1F20EE7F3A48}" srcOrd="5" destOrd="0" parTransId="{1E962381-8ADA-4823-9F27-FE8C7A76717F}" sibTransId="{C5E62670-9FD0-4F90-A1D8-8BEE17FA84EB}"/>
    <dgm:cxn modelId="{972B91B5-F355-4729-9B4E-C34542B3A720}" type="presOf" srcId="{D7C251AA-66CE-4605-9753-75E14D1FFE48}" destId="{42EE7066-E689-49FD-B5F8-C46915C93A7C}" srcOrd="0" destOrd="0" presId="urn:microsoft.com/office/officeart/2005/8/layout/pyramid2"/>
    <dgm:cxn modelId="{DCE9D3B7-C5EB-4C2A-B79A-CFE5C9D18618}" type="presOf" srcId="{8B31FC6E-0A66-43E6-B292-1F20EE7F3A48}" destId="{92890494-D1D7-4930-B96D-8BB1BD43C80F}" srcOrd="0" destOrd="0" presId="urn:microsoft.com/office/officeart/2005/8/layout/pyramid2"/>
    <dgm:cxn modelId="{8A7AE1C2-FE83-48C6-BD55-AF60D398A4B6}" type="presOf" srcId="{6623A203-D698-4B5C-86A0-B012F7323E71}" destId="{41A1A065-D7FB-4604-A5BF-1808C0CBF993}" srcOrd="0" destOrd="0" presId="urn:microsoft.com/office/officeart/2005/8/layout/pyramid2"/>
    <dgm:cxn modelId="{4F1EE5ED-A14C-4F6F-BD70-AA2313245FBF}" srcId="{49142B98-2EF0-494B-9A5F-C35E72724050}" destId="{E74D02A6-B217-46F8-A085-009878A1C1B2}" srcOrd="4" destOrd="0" parTransId="{60C290C3-9C0F-4051-ABD6-8FD39331FD06}" sibTransId="{7930196D-2A98-4332-B344-D6B755EB5159}"/>
    <dgm:cxn modelId="{92EE94C6-2BFB-4138-BB7C-0DE30B650FEC}" type="presParOf" srcId="{42296879-F3EC-4AED-A96D-65F4AD697520}" destId="{1085D06E-D713-4716-AC30-47A5FCE63F29}" srcOrd="0" destOrd="0" presId="urn:microsoft.com/office/officeart/2005/8/layout/pyramid2"/>
    <dgm:cxn modelId="{06946806-BB6C-450C-9C97-5890C921D0AF}" type="presParOf" srcId="{42296879-F3EC-4AED-A96D-65F4AD697520}" destId="{8B1103A6-4067-43A8-B278-BD6934B5DD0D}" srcOrd="1" destOrd="0" presId="urn:microsoft.com/office/officeart/2005/8/layout/pyramid2"/>
    <dgm:cxn modelId="{D59B157C-B703-4E44-A312-DE316D750C36}" type="presParOf" srcId="{8B1103A6-4067-43A8-B278-BD6934B5DD0D}" destId="{C0FFB6EF-71B2-4E20-A867-644102393EC8}" srcOrd="0" destOrd="0" presId="urn:microsoft.com/office/officeart/2005/8/layout/pyramid2"/>
    <dgm:cxn modelId="{D0B1C8C9-1F44-419D-811B-942526776C88}" type="presParOf" srcId="{8B1103A6-4067-43A8-B278-BD6934B5DD0D}" destId="{EBA5F105-5B1F-4203-9215-3F921D06C376}" srcOrd="1" destOrd="0" presId="urn:microsoft.com/office/officeart/2005/8/layout/pyramid2"/>
    <dgm:cxn modelId="{B6A9C408-BB96-4D78-BBD4-C9EAF912327D}" type="presParOf" srcId="{8B1103A6-4067-43A8-B278-BD6934B5DD0D}" destId="{41A1A065-D7FB-4604-A5BF-1808C0CBF993}" srcOrd="2" destOrd="0" presId="urn:microsoft.com/office/officeart/2005/8/layout/pyramid2"/>
    <dgm:cxn modelId="{A7ED27D3-0F08-44B9-B01A-471D17BA9E61}" type="presParOf" srcId="{8B1103A6-4067-43A8-B278-BD6934B5DD0D}" destId="{A1AA7B08-D381-4E36-AD27-768C14571AAF}" srcOrd="3" destOrd="0" presId="urn:microsoft.com/office/officeart/2005/8/layout/pyramid2"/>
    <dgm:cxn modelId="{252C0D48-B4B3-4984-B3DB-8D4AFED407C7}" type="presParOf" srcId="{8B1103A6-4067-43A8-B278-BD6934B5DD0D}" destId="{42EE7066-E689-49FD-B5F8-C46915C93A7C}" srcOrd="4" destOrd="0" presId="urn:microsoft.com/office/officeart/2005/8/layout/pyramid2"/>
    <dgm:cxn modelId="{C0D17556-5B10-4683-8D2E-C47A23E46688}" type="presParOf" srcId="{8B1103A6-4067-43A8-B278-BD6934B5DD0D}" destId="{0E51DD0D-B7E9-4870-9D29-B68BCE0B65C1}" srcOrd="5" destOrd="0" presId="urn:microsoft.com/office/officeart/2005/8/layout/pyramid2"/>
    <dgm:cxn modelId="{47F03D26-0108-4F75-8709-7382C60D8655}" type="presParOf" srcId="{8B1103A6-4067-43A8-B278-BD6934B5DD0D}" destId="{FDEC2ABA-B707-4169-812F-C1ED8D5117FE}" srcOrd="6" destOrd="0" presId="urn:microsoft.com/office/officeart/2005/8/layout/pyramid2"/>
    <dgm:cxn modelId="{20DEE22C-5C69-497B-8739-1A39D83D9A99}" type="presParOf" srcId="{8B1103A6-4067-43A8-B278-BD6934B5DD0D}" destId="{6686579A-22FB-49C1-AF47-1C5894EE0065}" srcOrd="7" destOrd="0" presId="urn:microsoft.com/office/officeart/2005/8/layout/pyramid2"/>
    <dgm:cxn modelId="{CAEF2564-020E-48EF-9907-D1A1CB89D3E1}" type="presParOf" srcId="{8B1103A6-4067-43A8-B278-BD6934B5DD0D}" destId="{AFB18479-ACFF-4D87-A4DA-D3EE8D59B2DF}" srcOrd="8" destOrd="0" presId="urn:microsoft.com/office/officeart/2005/8/layout/pyramid2"/>
    <dgm:cxn modelId="{0D5F83DD-091F-4566-9C83-28EAFE65B40D}" type="presParOf" srcId="{8B1103A6-4067-43A8-B278-BD6934B5DD0D}" destId="{242283AF-0C3C-447C-B908-12ABF3DF45A0}" srcOrd="9" destOrd="0" presId="urn:microsoft.com/office/officeart/2005/8/layout/pyramid2"/>
    <dgm:cxn modelId="{73D26EB5-FBC1-4F57-880E-00350158F94B}" type="presParOf" srcId="{8B1103A6-4067-43A8-B278-BD6934B5DD0D}" destId="{92890494-D1D7-4930-B96D-8BB1BD43C80F}" srcOrd="10" destOrd="0" presId="urn:microsoft.com/office/officeart/2005/8/layout/pyramid2"/>
    <dgm:cxn modelId="{BCD30805-5C80-45D2-A70A-61FC0A9D9199}" type="presParOf" srcId="{8B1103A6-4067-43A8-B278-BD6934B5DD0D}" destId="{EA36C3AE-59F9-4021-8D3D-8CAF3804CFAA}" srcOrd="11" destOrd="0" presId="urn:microsoft.com/office/officeart/2005/8/layout/pyramid2"/>
    <dgm:cxn modelId="{44D356BE-33CC-437A-B89E-0BBC069955DB}" type="presParOf" srcId="{8B1103A6-4067-43A8-B278-BD6934B5DD0D}" destId="{8BCE45F4-3358-4B1C-A749-B3456D4F9068}" srcOrd="12" destOrd="0" presId="urn:microsoft.com/office/officeart/2005/8/layout/pyramid2"/>
    <dgm:cxn modelId="{F5A5A33C-FFC0-47D5-A105-E5C360B3F226}" type="presParOf" srcId="{8B1103A6-4067-43A8-B278-BD6934B5DD0D}" destId="{4EC097BD-BF4F-4590-B6DF-EFACB7DA0309}" srcOrd="13" destOrd="0" presId="urn:microsoft.com/office/officeart/2005/8/layout/pyramid2"/>
    <dgm:cxn modelId="{3F14787D-73F3-40A6-A5B2-E7AE1B661C91}" type="presParOf" srcId="{8B1103A6-4067-43A8-B278-BD6934B5DD0D}" destId="{B2DA286D-F47A-4B37-8750-387BC00CE1F9}" srcOrd="14" destOrd="0" presId="urn:microsoft.com/office/officeart/2005/8/layout/pyramid2"/>
    <dgm:cxn modelId="{267FD1DA-0197-4AD7-A412-43F111DDD87F}" type="presParOf" srcId="{8B1103A6-4067-43A8-B278-BD6934B5DD0D}" destId="{3789EB1C-CF46-4C53-931F-914C5ED1ABF6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C5B65-5969-4B71-BAAC-08C8193E9B9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808762D-47A5-43E6-A967-DDA7EA17082F}">
      <dgm:prSet phldrT="[Текст]" phldr="1"/>
      <dgm:spPr/>
      <dgm:t>
        <a:bodyPr/>
        <a:lstStyle/>
        <a:p>
          <a:endParaRPr lang="ru-RU" dirty="0"/>
        </a:p>
      </dgm:t>
    </dgm:pt>
    <dgm:pt modelId="{21D6002F-9CFF-42A1-97B2-AC79B2C3A42A}" type="parTrans" cxnId="{60132341-76EF-4D8B-BF1E-7F8EA9EFDD35}">
      <dgm:prSet/>
      <dgm:spPr/>
      <dgm:t>
        <a:bodyPr/>
        <a:lstStyle/>
        <a:p>
          <a:endParaRPr lang="ru-RU"/>
        </a:p>
      </dgm:t>
    </dgm:pt>
    <dgm:pt modelId="{848E16E0-0CAC-4395-8818-CDB787667475}" type="sibTrans" cxnId="{60132341-76EF-4D8B-BF1E-7F8EA9EFDD35}">
      <dgm:prSet/>
      <dgm:spPr/>
      <dgm:t>
        <a:bodyPr/>
        <a:lstStyle/>
        <a:p>
          <a:endParaRPr lang="ru-RU"/>
        </a:p>
      </dgm:t>
    </dgm:pt>
    <dgm:pt modelId="{023D60EA-081E-4A50-ADFE-F01CD4591360}">
      <dgm:prSet phldrT="[Текст]" phldr="1"/>
      <dgm:spPr/>
      <dgm:t>
        <a:bodyPr/>
        <a:lstStyle/>
        <a:p>
          <a:endParaRPr lang="ru-RU" dirty="0"/>
        </a:p>
      </dgm:t>
    </dgm:pt>
    <dgm:pt modelId="{5F00808B-1979-4402-86F3-A38AF110E426}" type="parTrans" cxnId="{5E62DC70-6DAC-4718-B12F-FA7256B6867A}">
      <dgm:prSet/>
      <dgm:spPr/>
      <dgm:t>
        <a:bodyPr/>
        <a:lstStyle/>
        <a:p>
          <a:endParaRPr lang="ru-RU"/>
        </a:p>
      </dgm:t>
    </dgm:pt>
    <dgm:pt modelId="{8A40E6C9-08D3-4582-92A0-8CC81A94F76A}" type="sibTrans" cxnId="{5E62DC70-6DAC-4718-B12F-FA7256B6867A}">
      <dgm:prSet/>
      <dgm:spPr/>
      <dgm:t>
        <a:bodyPr/>
        <a:lstStyle/>
        <a:p>
          <a:endParaRPr lang="ru-RU"/>
        </a:p>
      </dgm:t>
    </dgm:pt>
    <dgm:pt modelId="{90A6DB04-8FAC-4A13-8988-DF9B80A12C1E}">
      <dgm:prSet phldrT="[Текст]" phldr="1"/>
      <dgm:spPr/>
      <dgm:t>
        <a:bodyPr/>
        <a:lstStyle/>
        <a:p>
          <a:endParaRPr lang="ru-RU" dirty="0"/>
        </a:p>
      </dgm:t>
    </dgm:pt>
    <dgm:pt modelId="{6CBCD32A-A473-4B1E-A660-077700424F3D}" type="parTrans" cxnId="{39A6A89D-B53F-46E7-9422-6C21E02575B2}">
      <dgm:prSet/>
      <dgm:spPr/>
      <dgm:t>
        <a:bodyPr/>
        <a:lstStyle/>
        <a:p>
          <a:endParaRPr lang="ru-RU"/>
        </a:p>
      </dgm:t>
    </dgm:pt>
    <dgm:pt modelId="{A4117838-61CC-48AF-8B22-E97F3500EB63}" type="sibTrans" cxnId="{39A6A89D-B53F-46E7-9422-6C21E02575B2}">
      <dgm:prSet/>
      <dgm:spPr/>
      <dgm:t>
        <a:bodyPr/>
        <a:lstStyle/>
        <a:p>
          <a:endParaRPr lang="ru-RU"/>
        </a:p>
      </dgm:t>
    </dgm:pt>
    <dgm:pt modelId="{DEC696E7-2477-4BA5-ABA1-97695302E147}">
      <dgm:prSet phldrT="[Текст]" phldr="1"/>
      <dgm:spPr/>
      <dgm:t>
        <a:bodyPr/>
        <a:lstStyle/>
        <a:p>
          <a:endParaRPr lang="ru-RU" dirty="0"/>
        </a:p>
      </dgm:t>
    </dgm:pt>
    <dgm:pt modelId="{51DA5AD1-25D2-41F8-AE4F-37F81CD797AF}" type="parTrans" cxnId="{2D194C72-CB2D-4600-BB07-449FEB17264E}">
      <dgm:prSet/>
      <dgm:spPr/>
      <dgm:t>
        <a:bodyPr/>
        <a:lstStyle/>
        <a:p>
          <a:endParaRPr lang="ru-RU"/>
        </a:p>
      </dgm:t>
    </dgm:pt>
    <dgm:pt modelId="{425698D1-5476-4C7E-B2CE-0469BD9701BA}" type="sibTrans" cxnId="{2D194C72-CB2D-4600-BB07-449FEB17264E}">
      <dgm:prSet/>
      <dgm:spPr/>
      <dgm:t>
        <a:bodyPr/>
        <a:lstStyle/>
        <a:p>
          <a:endParaRPr lang="ru-RU"/>
        </a:p>
      </dgm:t>
    </dgm:pt>
    <dgm:pt modelId="{CFD6568B-6B6A-49D3-9EA4-9870BBEDBB14}" type="pres">
      <dgm:prSet presAssocID="{2B5C5B65-5969-4B71-BAAC-08C8193E9B9B}" presName="linear" presStyleCnt="0">
        <dgm:presLayoutVars>
          <dgm:animLvl val="lvl"/>
          <dgm:resizeHandles val="exact"/>
        </dgm:presLayoutVars>
      </dgm:prSet>
      <dgm:spPr/>
    </dgm:pt>
    <dgm:pt modelId="{0BD6C237-C44C-433C-9F35-0DF1A9F91F77}" type="pres">
      <dgm:prSet presAssocID="{2808762D-47A5-43E6-A967-DDA7EA17082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2DEC93-53D9-4963-8C8C-C49EB68F249E}" type="pres">
      <dgm:prSet presAssocID="{2808762D-47A5-43E6-A967-DDA7EA17082F}" presName="childText" presStyleLbl="revTx" presStyleIdx="0" presStyleCnt="2">
        <dgm:presLayoutVars>
          <dgm:bulletEnabled val="1"/>
        </dgm:presLayoutVars>
      </dgm:prSet>
      <dgm:spPr/>
    </dgm:pt>
    <dgm:pt modelId="{90A640FC-7A38-49DF-BF3D-7D4ECB33D391}" type="pres">
      <dgm:prSet presAssocID="{90A6DB04-8FAC-4A13-8988-DF9B80A12C1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C7E3D60-7F50-450C-BF6A-7B0F2D1384FD}" type="pres">
      <dgm:prSet presAssocID="{90A6DB04-8FAC-4A13-8988-DF9B80A12C1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A73F928-BDB7-41A2-99A5-8DB734489181}" type="presOf" srcId="{90A6DB04-8FAC-4A13-8988-DF9B80A12C1E}" destId="{90A640FC-7A38-49DF-BF3D-7D4ECB33D391}" srcOrd="0" destOrd="0" presId="urn:microsoft.com/office/officeart/2005/8/layout/vList2"/>
    <dgm:cxn modelId="{60132341-76EF-4D8B-BF1E-7F8EA9EFDD35}" srcId="{2B5C5B65-5969-4B71-BAAC-08C8193E9B9B}" destId="{2808762D-47A5-43E6-A967-DDA7EA17082F}" srcOrd="0" destOrd="0" parTransId="{21D6002F-9CFF-42A1-97B2-AC79B2C3A42A}" sibTransId="{848E16E0-0CAC-4395-8818-CDB787667475}"/>
    <dgm:cxn modelId="{79721548-D164-447F-BE33-5B6977D1BF88}" type="presOf" srcId="{2808762D-47A5-43E6-A967-DDA7EA17082F}" destId="{0BD6C237-C44C-433C-9F35-0DF1A9F91F77}" srcOrd="0" destOrd="0" presId="urn:microsoft.com/office/officeart/2005/8/layout/vList2"/>
    <dgm:cxn modelId="{5E62DC70-6DAC-4718-B12F-FA7256B6867A}" srcId="{2808762D-47A5-43E6-A967-DDA7EA17082F}" destId="{023D60EA-081E-4A50-ADFE-F01CD4591360}" srcOrd="0" destOrd="0" parTransId="{5F00808B-1979-4402-86F3-A38AF110E426}" sibTransId="{8A40E6C9-08D3-4582-92A0-8CC81A94F76A}"/>
    <dgm:cxn modelId="{2D194C72-CB2D-4600-BB07-449FEB17264E}" srcId="{90A6DB04-8FAC-4A13-8988-DF9B80A12C1E}" destId="{DEC696E7-2477-4BA5-ABA1-97695302E147}" srcOrd="0" destOrd="0" parTransId="{51DA5AD1-25D2-41F8-AE4F-37F81CD797AF}" sibTransId="{425698D1-5476-4C7E-B2CE-0469BD9701BA}"/>
    <dgm:cxn modelId="{39A6A89D-B53F-46E7-9422-6C21E02575B2}" srcId="{2B5C5B65-5969-4B71-BAAC-08C8193E9B9B}" destId="{90A6DB04-8FAC-4A13-8988-DF9B80A12C1E}" srcOrd="1" destOrd="0" parTransId="{6CBCD32A-A473-4B1E-A660-077700424F3D}" sibTransId="{A4117838-61CC-48AF-8B22-E97F3500EB63}"/>
    <dgm:cxn modelId="{210768A5-F83F-4BB5-A7BF-00A77DE9AF49}" type="presOf" srcId="{2B5C5B65-5969-4B71-BAAC-08C8193E9B9B}" destId="{CFD6568B-6B6A-49D3-9EA4-9870BBEDBB14}" srcOrd="0" destOrd="0" presId="urn:microsoft.com/office/officeart/2005/8/layout/vList2"/>
    <dgm:cxn modelId="{18207DC4-695C-4419-AFC9-54C20FA34549}" type="presOf" srcId="{DEC696E7-2477-4BA5-ABA1-97695302E147}" destId="{3C7E3D60-7F50-450C-BF6A-7B0F2D1384FD}" srcOrd="0" destOrd="0" presId="urn:microsoft.com/office/officeart/2005/8/layout/vList2"/>
    <dgm:cxn modelId="{6B2A4FE3-9564-4F10-A64A-4CE7A0847FF2}" type="presOf" srcId="{023D60EA-081E-4A50-ADFE-F01CD4591360}" destId="{A52DEC93-53D9-4963-8C8C-C49EB68F249E}" srcOrd="0" destOrd="0" presId="urn:microsoft.com/office/officeart/2005/8/layout/vList2"/>
    <dgm:cxn modelId="{3BF53C80-77DA-46FF-8FF4-7C7F2EE2F525}" type="presParOf" srcId="{CFD6568B-6B6A-49D3-9EA4-9870BBEDBB14}" destId="{0BD6C237-C44C-433C-9F35-0DF1A9F91F77}" srcOrd="0" destOrd="0" presId="urn:microsoft.com/office/officeart/2005/8/layout/vList2"/>
    <dgm:cxn modelId="{BC15E156-5C31-4853-ABB0-213820791BB4}" type="presParOf" srcId="{CFD6568B-6B6A-49D3-9EA4-9870BBEDBB14}" destId="{A52DEC93-53D9-4963-8C8C-C49EB68F249E}" srcOrd="1" destOrd="0" presId="urn:microsoft.com/office/officeart/2005/8/layout/vList2"/>
    <dgm:cxn modelId="{5E593FD7-AC37-4556-8C99-4095F9A6615A}" type="presParOf" srcId="{CFD6568B-6B6A-49D3-9EA4-9870BBEDBB14}" destId="{90A640FC-7A38-49DF-BF3D-7D4ECB33D391}" srcOrd="2" destOrd="0" presId="urn:microsoft.com/office/officeart/2005/8/layout/vList2"/>
    <dgm:cxn modelId="{6C025013-1B72-4870-9343-EAE050E61181}" type="presParOf" srcId="{CFD6568B-6B6A-49D3-9EA4-9870BBEDBB14}" destId="{3C7E3D60-7F50-450C-BF6A-7B0F2D1384F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5D06E-D713-4716-AC30-47A5FCE63F29}">
      <dsp:nvSpPr>
        <dsp:cNvPr id="0" name=""/>
        <dsp:cNvSpPr/>
      </dsp:nvSpPr>
      <dsp:spPr>
        <a:xfrm>
          <a:off x="239426" y="0"/>
          <a:ext cx="5688632" cy="568863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FB6EF-71B2-4E20-A867-644102393EC8}">
      <dsp:nvSpPr>
        <dsp:cNvPr id="0" name=""/>
        <dsp:cNvSpPr/>
      </dsp:nvSpPr>
      <dsp:spPr>
        <a:xfrm>
          <a:off x="3083742" y="569418"/>
          <a:ext cx="3697610" cy="50553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Доски двух-сторонние 9шт.</a:t>
          </a:r>
        </a:p>
      </dsp:txBody>
      <dsp:txXfrm>
        <a:off x="3108420" y="594096"/>
        <a:ext cx="3648254" cy="456176"/>
      </dsp:txXfrm>
    </dsp:sp>
    <dsp:sp modelId="{41A1A065-D7FB-4604-A5BF-1808C0CBF993}">
      <dsp:nvSpPr>
        <dsp:cNvPr id="0" name=""/>
        <dsp:cNvSpPr/>
      </dsp:nvSpPr>
      <dsp:spPr>
        <a:xfrm>
          <a:off x="3083742" y="1138143"/>
          <a:ext cx="3697610" cy="50553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Конусы  </a:t>
          </a:r>
        </a:p>
      </dsp:txBody>
      <dsp:txXfrm>
        <a:off x="3108420" y="1162821"/>
        <a:ext cx="3648254" cy="456176"/>
      </dsp:txXfrm>
    </dsp:sp>
    <dsp:sp modelId="{42EE7066-E689-49FD-B5F8-C46915C93A7C}">
      <dsp:nvSpPr>
        <dsp:cNvPr id="0" name=""/>
        <dsp:cNvSpPr/>
      </dsp:nvSpPr>
      <dsp:spPr>
        <a:xfrm>
          <a:off x="3083742" y="1706867"/>
          <a:ext cx="3697610" cy="50553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Цилиндры </a:t>
          </a:r>
        </a:p>
      </dsp:txBody>
      <dsp:txXfrm>
        <a:off x="3108420" y="1731545"/>
        <a:ext cx="3648254" cy="456176"/>
      </dsp:txXfrm>
    </dsp:sp>
    <dsp:sp modelId="{FDEC2ABA-B707-4169-812F-C1ED8D5117FE}">
      <dsp:nvSpPr>
        <dsp:cNvPr id="0" name=""/>
        <dsp:cNvSpPr/>
      </dsp:nvSpPr>
      <dsp:spPr>
        <a:xfrm>
          <a:off x="3083742" y="2275591"/>
          <a:ext cx="3697610" cy="505532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Бусины  </a:t>
          </a:r>
        </a:p>
      </dsp:txBody>
      <dsp:txXfrm>
        <a:off x="3108420" y="2300269"/>
        <a:ext cx="3648254" cy="456176"/>
      </dsp:txXfrm>
    </dsp:sp>
    <dsp:sp modelId="{AFB18479-ACFF-4D87-A4DA-D3EE8D59B2DF}">
      <dsp:nvSpPr>
        <dsp:cNvPr id="0" name=""/>
        <dsp:cNvSpPr/>
      </dsp:nvSpPr>
      <dsp:spPr>
        <a:xfrm>
          <a:off x="3083742" y="2844316"/>
          <a:ext cx="3697610" cy="505532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Стержни </a:t>
          </a:r>
          <a:endParaRPr lang="ru-RU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8420" y="2868994"/>
        <a:ext cx="3648254" cy="456176"/>
      </dsp:txXfrm>
    </dsp:sp>
    <dsp:sp modelId="{92890494-D1D7-4930-B96D-8BB1BD43C80F}">
      <dsp:nvSpPr>
        <dsp:cNvPr id="0" name=""/>
        <dsp:cNvSpPr/>
      </dsp:nvSpPr>
      <dsp:spPr>
        <a:xfrm>
          <a:off x="3083742" y="3413040"/>
          <a:ext cx="3697610" cy="505532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Накладки на доски 4 шт.</a:t>
          </a:r>
          <a:endParaRPr lang="ru-RU" kern="1200" dirty="0"/>
        </a:p>
      </dsp:txBody>
      <dsp:txXfrm>
        <a:off x="3108420" y="3437718"/>
        <a:ext cx="3648254" cy="456176"/>
      </dsp:txXfrm>
    </dsp:sp>
    <dsp:sp modelId="{8BCE45F4-3358-4B1C-A749-B3456D4F9068}">
      <dsp:nvSpPr>
        <dsp:cNvPr id="0" name=""/>
        <dsp:cNvSpPr/>
      </dsp:nvSpPr>
      <dsp:spPr>
        <a:xfrm>
          <a:off x="3083742" y="3981764"/>
          <a:ext cx="3697610" cy="505532"/>
        </a:xfrm>
        <a:prstGeom prst="roundRect">
          <a:avLst/>
        </a:prstGeom>
        <a:solidFill>
          <a:srgbClr val="2C5D98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Подставка под доску </a:t>
          </a:r>
          <a:endParaRPr lang="ru-RU" kern="1200" dirty="0">
            <a:solidFill>
              <a:schemeClr val="bg1"/>
            </a:solidFill>
          </a:endParaRPr>
        </a:p>
      </dsp:txBody>
      <dsp:txXfrm>
        <a:off x="3108420" y="4006442"/>
        <a:ext cx="3648254" cy="456176"/>
      </dsp:txXfrm>
    </dsp:sp>
    <dsp:sp modelId="{B2DA286D-F47A-4B37-8750-387BC00CE1F9}">
      <dsp:nvSpPr>
        <dsp:cNvPr id="0" name=""/>
        <dsp:cNvSpPr/>
      </dsp:nvSpPr>
      <dsp:spPr>
        <a:xfrm>
          <a:off x="3083742" y="4550488"/>
          <a:ext cx="3697610" cy="505532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rPr>
            <a:t>Шнуры, резинки, кубик</a:t>
          </a:r>
        </a:p>
      </dsp:txBody>
      <dsp:txXfrm>
        <a:off x="3108420" y="4575166"/>
        <a:ext cx="3648254" cy="456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6C237-C44C-433C-9F35-0DF1A9F91F77}">
      <dsp:nvSpPr>
        <dsp:cNvPr id="0" name=""/>
        <dsp:cNvSpPr/>
      </dsp:nvSpPr>
      <dsp:spPr>
        <a:xfrm>
          <a:off x="0" y="2742080"/>
          <a:ext cx="10000000" cy="1198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 dirty="0"/>
        </a:p>
      </dsp:txBody>
      <dsp:txXfrm>
        <a:off x="58485" y="2800565"/>
        <a:ext cx="9883030" cy="1081110"/>
      </dsp:txXfrm>
    </dsp:sp>
    <dsp:sp modelId="{A52DEC93-53D9-4963-8C8C-C49EB68F249E}">
      <dsp:nvSpPr>
        <dsp:cNvPr id="0" name=""/>
        <dsp:cNvSpPr/>
      </dsp:nvSpPr>
      <dsp:spPr>
        <a:xfrm>
          <a:off x="0" y="3940160"/>
          <a:ext cx="100000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0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3900" kern="1200" dirty="0"/>
        </a:p>
      </dsp:txBody>
      <dsp:txXfrm>
        <a:off x="0" y="3940160"/>
        <a:ext cx="10000000" cy="1059840"/>
      </dsp:txXfrm>
    </dsp:sp>
    <dsp:sp modelId="{90A640FC-7A38-49DF-BF3D-7D4ECB33D391}">
      <dsp:nvSpPr>
        <dsp:cNvPr id="0" name=""/>
        <dsp:cNvSpPr/>
      </dsp:nvSpPr>
      <dsp:spPr>
        <a:xfrm>
          <a:off x="0" y="5000000"/>
          <a:ext cx="10000000" cy="1198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 dirty="0"/>
        </a:p>
      </dsp:txBody>
      <dsp:txXfrm>
        <a:off x="58485" y="5058485"/>
        <a:ext cx="9883030" cy="1081110"/>
      </dsp:txXfrm>
    </dsp:sp>
    <dsp:sp modelId="{3C7E3D60-7F50-450C-BF6A-7B0F2D1384FD}">
      <dsp:nvSpPr>
        <dsp:cNvPr id="0" name=""/>
        <dsp:cNvSpPr/>
      </dsp:nvSpPr>
      <dsp:spPr>
        <a:xfrm>
          <a:off x="0" y="6198080"/>
          <a:ext cx="100000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0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3900" kern="1200" dirty="0"/>
        </a:p>
      </dsp:txBody>
      <dsp:txXfrm>
        <a:off x="0" y="6198080"/>
        <a:ext cx="10000000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4F70C4A-7BED-49C2-AB18-CFA239D68F71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67993F0-743B-41A8-986E-6BE18BCC1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6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7993F0-743B-41A8-986E-6BE18BCC1CD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04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27E2D-0279-4D24-89F5-28BD9FE1B6E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07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90882-64D0-44DA-9DD8-4B1900EC9930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6ECC9-F5C8-455B-946D-DD40B3743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293D-61E3-44C9-80C2-AD0B998093A7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AAE2E-849F-4856-931E-A8DC64776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8D5E6-A8C8-48A9-80EE-3A367CD90F29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7DE8F-6E5B-4916-B22F-893197943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6CA66-EC2E-4734-85D9-077B6A709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69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116632"/>
            <a:ext cx="7848000" cy="540000"/>
          </a:xfrm>
          <a:prstGeom prst="rect">
            <a:avLst/>
          </a:prstGeom>
        </p:spPr>
        <p:txBody>
          <a:bodyPr lIns="0" tIns="0" rIns="72000" b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468313" y="1052513"/>
            <a:ext cx="8496300" cy="5616575"/>
          </a:xfrm>
          <a:prstGeom prst="rect">
            <a:avLst/>
          </a:prstGeom>
        </p:spPr>
        <p:txBody>
          <a:bodyPr lIns="108000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914400" indent="-457200">
              <a:buFontTx/>
              <a:buBlip>
                <a:blip r:embed="rId2"/>
              </a:buBlip>
              <a:defRPr/>
            </a:lvl2pPr>
            <a:lvl3pPr marL="1371600" indent="-457200">
              <a:buClr>
                <a:srgbClr val="115C9B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115C9B"/>
              </a:buClr>
              <a:buFont typeface="Wingdings" pitchFamily="2" charset="2"/>
              <a:buChar char="§"/>
              <a:defRPr/>
            </a:lvl4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825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EB656-1320-4169-BCF0-5E6A7F033BE5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2D91D-E503-423A-BEA1-7BC8DC4A0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54C95-4FBC-477A-AA1A-25E3F8E082BF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850CD-3429-4158-8A84-1932C4AD3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793C2-431B-4C1B-BED2-D69CE471BD30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7EC44-2B69-4956-ACE0-642C04EFE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BE0FC-BFC9-473D-9880-638068913C0F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66F80-FEEF-425E-990C-DB826A7C6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0AF88-318E-402A-9ED0-7CC583620680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F1E67-04BD-4146-B95F-8E3BEC3DF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F96BD-B42C-488D-B41E-D822DCFD3F17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448F8-65A8-43EF-AF1D-E1EB059E2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038BF-23EA-4399-BC59-EBC32EB143F4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873F1-9339-4C44-AC94-57C17D350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7C6FC-56E9-4C8A-8AB3-142E8D76C89E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ED0F3-2295-4FF3-A1D7-5C698C2A1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57CCEA-590E-45CC-9B85-5E05F30277CE}" type="datetimeFigureOut">
              <a:rPr lang="ru-RU"/>
              <a:pPr>
                <a:defRPr/>
              </a:pPr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3209F4-D2A3-43CD-BBDE-805EBF17D6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microsoft.com/office/2007/relationships/hdphoto" Target="../media/hdphoto1.wdp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12" Type="http://schemas.openxmlformats.org/officeDocument/2006/relationships/image" Target="../media/image110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Relationship Id="rId1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jpeg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jpe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41D4E6B-5B63-4B31-8C7F-9BC5E4358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6512" y="2276873"/>
            <a:ext cx="9217024" cy="2016223"/>
          </a:xfrm>
        </p:spPr>
        <p:txBody>
          <a:bodyPr/>
          <a:lstStyle/>
          <a:p>
            <a:r>
              <a:rPr lang="ru-RU" sz="36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Обзор новинок для коррекционной работы психологов и логопедов</a:t>
            </a:r>
          </a:p>
        </p:txBody>
      </p:sp>
      <p:pic>
        <p:nvPicPr>
          <p:cNvPr id="1026" name="Picture 2" descr="C:\Users\Maya\Pictures\Rene-Logos-BLUE+ww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18713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59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604" y="955535"/>
            <a:ext cx="8897892" cy="5929849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34076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упражнений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«Цветные уголки»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3041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17" y="990600"/>
            <a:ext cx="8629177" cy="5750768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04800" y="1524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«Займи место»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3042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«Пасьянс»</a:t>
            </a:r>
            <a:endParaRPr lang="ru-RU" sz="3200" dirty="0"/>
          </a:p>
        </p:txBody>
      </p:sp>
      <p:pic>
        <p:nvPicPr>
          <p:cNvPr id="7171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754" y="908720"/>
            <a:ext cx="8927049" cy="5949280"/>
          </a:xfrm>
        </p:spPr>
      </p:pic>
    </p:spTree>
    <p:extLst>
      <p:ext uri="{BB962C8B-B14F-4D97-AF65-F5344CB8AC3E}">
        <p14:creationId xmlns:p14="http://schemas.microsoft.com/office/powerpoint/2010/main" val="29086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«Лабиринт»</a:t>
            </a:r>
          </a:p>
        </p:txBody>
      </p:sp>
      <p:pic>
        <p:nvPicPr>
          <p:cNvPr id="6147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1066800"/>
            <a:ext cx="7543800" cy="5029200"/>
          </a:xfrm>
        </p:spPr>
      </p:pic>
    </p:spTree>
    <p:extLst>
      <p:ext uri="{BB962C8B-B14F-4D97-AF65-F5344CB8AC3E}">
        <p14:creationId xmlns:p14="http://schemas.microsoft.com/office/powerpoint/2010/main" val="428741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468" y="692696"/>
            <a:ext cx="8136904" cy="5422701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51520" y="161192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«Коридор»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2024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049" y="980728"/>
            <a:ext cx="8103741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51520" y="116632"/>
            <a:ext cx="8686800" cy="134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«Гонки шаров»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2736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Объект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107" y="908720"/>
            <a:ext cx="8393610" cy="5593779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512" y="332656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«Волшебные зеркала»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50129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719" y="908720"/>
            <a:ext cx="5501055" cy="3672407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«Четыре в ряд»</a:t>
            </a:r>
            <a:endParaRPr lang="ru-RU" sz="3200" dirty="0"/>
          </a:p>
        </p:txBody>
      </p:sp>
      <p:pic>
        <p:nvPicPr>
          <p:cNvPr id="5" name="Объект 2">
            <a:extLst>
              <a:ext uri="{FF2B5EF4-FFF2-40B4-BE49-F238E27FC236}">
                <a16:creationId xmlns:a16="http://schemas.microsoft.com/office/drawing/2014/main" id="{A5821FCA-AE7D-4454-B2AF-275DDC48621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887" y="2405112"/>
            <a:ext cx="5509965" cy="3672407"/>
          </a:xfrm>
        </p:spPr>
      </p:pic>
    </p:spTree>
    <p:extLst>
      <p:ext uri="{BB962C8B-B14F-4D97-AF65-F5344CB8AC3E}">
        <p14:creationId xmlns:p14="http://schemas.microsoft.com/office/powerpoint/2010/main" val="1089806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60648" y="692696"/>
            <a:ext cx="7457224" cy="4968552"/>
          </a:xfrm>
        </p:spPr>
      </p:pic>
      <p:pic>
        <p:nvPicPr>
          <p:cNvPr id="2560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84" y="692696"/>
            <a:ext cx="7781451" cy="518457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«Крестики-нолики», «Пятнашки»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3217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6" y="1196752"/>
            <a:ext cx="7826424" cy="5217616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09600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«Морской бой»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041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D8B94B88-58C5-492D-BC13-B356E085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16157"/>
            <a:ext cx="4942405" cy="741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C5B75A-471C-4A6C-87AC-CB824C385BD0}"/>
              </a:ext>
            </a:extLst>
          </p:cNvPr>
          <p:cNvSpPr/>
          <p:nvPr/>
        </p:nvSpPr>
        <p:spPr>
          <a:xfrm>
            <a:off x="0" y="251937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Набор универсальный «Локи-</a:t>
            </a:r>
            <a:r>
              <a:rPr lang="ru-RU" sz="3200" b="1" dirty="0" err="1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Моки</a:t>
            </a:r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4984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91470"/>
            <a:ext cx="4427983" cy="6644306"/>
          </a:xfrm>
        </p:spPr>
      </p:pic>
      <p:pic>
        <p:nvPicPr>
          <p:cNvPr id="26628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9992" y="764704"/>
            <a:ext cx="4320480" cy="648299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«Закончи узор»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0604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8024" y="0"/>
            <a:ext cx="4252226" cy="6378340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«Шнуровка»</a:t>
            </a:r>
            <a:endParaRPr lang="ru-RU" sz="3200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E4B15C8A-D105-4383-9D5B-53073662E2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204864"/>
            <a:ext cx="5280380" cy="3520253"/>
          </a:xfrm>
        </p:spPr>
      </p:pic>
    </p:spTree>
    <p:extLst>
      <p:ext uri="{BB962C8B-B14F-4D97-AF65-F5344CB8AC3E}">
        <p14:creationId xmlns:p14="http://schemas.microsoft.com/office/powerpoint/2010/main" val="195988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«Повтори  узор»</a:t>
            </a:r>
            <a:endParaRPr lang="ru-RU" sz="32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0A57D5F-3D67-4932-A0F6-BE21C1F315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63" y="2276873"/>
            <a:ext cx="318196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2DB714-9FA3-49B9-9664-1274126C00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97" y="1268760"/>
            <a:ext cx="179603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2C95E39-CAE8-4ABE-A1B1-B306D1016C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097" y="2258833"/>
            <a:ext cx="3263703" cy="323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EC5C59-17A0-4542-9CDE-D92AA2CC9F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997" y="1268760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666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НАБОРЫ ЛОГОПЕДА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124745"/>
            <a:ext cx="8352928" cy="288032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В составе комплектов: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Игровое оборудование для развития артикуляционного аппарата, речевого дыхания, мелкой моторики</a:t>
            </a: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Комплекты диагностических и дидактических учебно-наглядных печатных материалов</a:t>
            </a: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Оборудование для логопедического массажа и средства для обработки и хранения логопедических инструментов</a:t>
            </a: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Система хранения материалов​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s://fgospostavki.ru/uploadedFiles/eshopimages/big/c5uuuuuc00849e94e2da9072e597dd0b1bda8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376" y="5168306"/>
            <a:ext cx="1473848" cy="147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Муляж артикуляционного аппарата арт. ИА22855 - доставк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541" y="3740454"/>
            <a:ext cx="1423987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fgospostavki.ru/uploadedFiles/eshopimages/big/9cfee5e9d0b8d0a7f68fdfd0968578ca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688" y="3545973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Игра &quot;Подуй на шарик 2&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500" y="4179494"/>
            <a:ext cx="2826813" cy="28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8" descr="зеркало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232248" cy="121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17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ya\Downloads\DSC05693-Edit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1578651"/>
            <a:ext cx="6549208" cy="43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495800" cy="5544616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Волчки, дудочки, пинцеты, мозаики, бусины и др.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Комплект диагностический (Азова О.И.), пособия «Учение без мучения».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Зегебарт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Г.М.) (12шт.), понятийная грамматика (2шт.), книги серии «Говорю правильно» (7шт.), комплект картинок логопедических для автоматизации звуков.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Зонды, шпатели, роторасширители, боксы для стерилизации и хранения, муляж артикуляционного аппарата, зеркало логопедическое, метроном и др.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Система хранения</a:t>
            </a:r>
          </a:p>
          <a:p>
            <a:endParaRPr lang="ru-RU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0" y="4462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НАБОР ЛОГОПЕДА ШКОЛЬНЫЙ</a:t>
            </a:r>
          </a:p>
        </p:txBody>
      </p:sp>
    </p:spTree>
    <p:extLst>
      <p:ext uri="{BB962C8B-B14F-4D97-AF65-F5344CB8AC3E}">
        <p14:creationId xmlns:p14="http://schemas.microsoft.com/office/powerpoint/2010/main" val="861432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94049"/>
          </a:xfrm>
        </p:spPr>
        <p:txBody>
          <a:bodyPr/>
          <a:lstStyle/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НАБОР ЛОГОПЕДА ДОШКОЛЬНЫЙ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312" y="2465850"/>
            <a:ext cx="6588224" cy="4392150"/>
          </a:xfrm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119482" y="980728"/>
            <a:ext cx="8784976" cy="20882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Игра "Подуй на шарик ", винтики и гаечки, пинцеты, мозаики, бусины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Комплект диагностический (Азова О.И.), чемоданчик логопеда, книги серии «Говорю правильно», книги серии «Рассказываем по картинкам», картотека предметных картинок, комплект картинок логопедических для автоматизации звуков. Серия; Дружу со звуками, говорю правильно!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87833" y="3068959"/>
            <a:ext cx="4495800" cy="29523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Зонды, шпатели, роторасширители, боксы для стерилизации и хранения, муляж артикуляционного аппарата, зеркало логопедическое, метроном, игрушка логопедическая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бегемотик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Жужа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и др.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Система хранения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474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88780-FFEC-4DB1-B5C3-BE368532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Сенсорная комната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F1A904-1419-4B50-AD6C-64AD3C3F4C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841128"/>
            <a:ext cx="4038600" cy="40386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095C144-CE20-4352-B032-3E22458B9D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B3BC95-523A-4F5E-B236-D732C18BC10C}"/>
              </a:ext>
            </a:extLst>
          </p:cNvPr>
          <p:cNvSpPr/>
          <p:nvPr/>
        </p:nvSpPr>
        <p:spPr>
          <a:xfrm>
            <a:off x="213028" y="1261423"/>
            <a:ext cx="452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Прозрачные цилиндры с подсветкой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BBE218-3A14-4FFB-8261-24FCD881A585}"/>
              </a:ext>
            </a:extLst>
          </p:cNvPr>
          <p:cNvSpPr/>
          <p:nvPr/>
        </p:nvSpPr>
        <p:spPr>
          <a:xfrm>
            <a:off x="5414753" y="1261423"/>
            <a:ext cx="2505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Мерцающая галька</a:t>
            </a:r>
          </a:p>
        </p:txBody>
      </p:sp>
    </p:spTree>
    <p:extLst>
      <p:ext uri="{BB962C8B-B14F-4D97-AF65-F5344CB8AC3E}">
        <p14:creationId xmlns:p14="http://schemas.microsoft.com/office/powerpoint/2010/main" val="2882522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9DC66-2EC4-4D94-92D6-D2C680A59FC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914400" y="-27384"/>
            <a:ext cx="77724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Сенсорная комната</a:t>
            </a:r>
            <a:endParaRPr lang="ru-RU" sz="3200" dirty="0"/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984ECE8D-8785-4A84-9B3E-FB5D7CB1F6F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1" y="1420813"/>
            <a:ext cx="2189163" cy="2189163"/>
          </a:xfrm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2D954852-7F0E-41B4-9489-2E7452887BEE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206" y="3284984"/>
            <a:ext cx="2189162" cy="2189162"/>
          </a:xfrm>
        </p:spPr>
      </p:pic>
      <p:pic>
        <p:nvPicPr>
          <p:cNvPr id="24" name="Объект 23">
            <a:extLst>
              <a:ext uri="{FF2B5EF4-FFF2-40B4-BE49-F238E27FC236}">
                <a16:creationId xmlns:a16="http://schemas.microsoft.com/office/drawing/2014/main" id="{33E55EBB-D871-4FE2-8C4A-7AF9D177C9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858" y="3284984"/>
            <a:ext cx="2189162" cy="2189162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DDC690-F1B1-4402-8DA4-C7D1D7D2324F}"/>
              </a:ext>
            </a:extLst>
          </p:cNvPr>
          <p:cNvSpPr/>
          <p:nvPr/>
        </p:nvSpPr>
        <p:spPr>
          <a:xfrm>
            <a:off x="185851" y="1129921"/>
            <a:ext cx="3248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Доска Зубчатая передача</a:t>
            </a:r>
          </a:p>
        </p:txBody>
      </p:sp>
      <p:pic>
        <p:nvPicPr>
          <p:cNvPr id="28" name="Объект 27">
            <a:extLst>
              <a:ext uri="{FF2B5EF4-FFF2-40B4-BE49-F238E27FC236}">
                <a16:creationId xmlns:a16="http://schemas.microsoft.com/office/drawing/2014/main" id="{77882E34-3CEE-462D-80D2-F2C9D7A8DBD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22" y="1530031"/>
            <a:ext cx="2189163" cy="2189163"/>
          </a:xfr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9E29D77-2A03-4989-A941-B25A7D645D2F}"/>
              </a:ext>
            </a:extLst>
          </p:cNvPr>
          <p:cNvSpPr/>
          <p:nvPr/>
        </p:nvSpPr>
        <p:spPr>
          <a:xfrm>
            <a:off x="4457072" y="1044534"/>
            <a:ext cx="3363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Набор Светящиеся волчки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68504A2-3812-40CF-AF28-57539D96F362}"/>
              </a:ext>
            </a:extLst>
          </p:cNvPr>
          <p:cNvSpPr/>
          <p:nvPr/>
        </p:nvSpPr>
        <p:spPr>
          <a:xfrm>
            <a:off x="433862" y="5526756"/>
            <a:ext cx="4658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Набор тактильных светящихся мячей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671AE56-38AA-47DA-8901-F66A0B50F696}"/>
              </a:ext>
            </a:extLst>
          </p:cNvPr>
          <p:cNvSpPr/>
          <p:nvPr/>
        </p:nvSpPr>
        <p:spPr>
          <a:xfrm>
            <a:off x="5430007" y="5525506"/>
            <a:ext cx="3028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Зеркало Бесконечности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7100952-DAA9-4194-A41A-650F15523861}"/>
              </a:ext>
            </a:extLst>
          </p:cNvPr>
          <p:cNvSpPr/>
          <p:nvPr/>
        </p:nvSpPr>
        <p:spPr>
          <a:xfrm>
            <a:off x="3286563" y="6165304"/>
            <a:ext cx="3103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106-107 стр. каталога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56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59C68B-4E08-485B-A852-61B5D5408A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0384">
            <a:off x="5964881" y="2329867"/>
            <a:ext cx="1652488" cy="226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99592" y="4632546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Демонстрационные плакаты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Конструктор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Большие двухсторонние цветные карточки - ноты.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Карточки - таблицы с песенками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Двусторонние карточки размеров и ритмических примеров.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Методические рекомендации по использованию  МРК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462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Учебно-методический комплект</a:t>
            </a:r>
          </a:p>
          <a:p>
            <a:pPr algn="ctr">
              <a:buFontTx/>
              <a:buNone/>
              <a:defRPr/>
            </a:pPr>
            <a:r>
              <a:rPr lang="ru-RU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Музыкально-ритмический конструктор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324EDB-1711-4A61-9E1B-C5EB085C39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344" y="1121842"/>
            <a:ext cx="4958180" cy="330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19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348943"/>
            <a:ext cx="4906282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3140968"/>
            <a:ext cx="495818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07669"/>
            <a:ext cx="8730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Демонстрационные плакаты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1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88640"/>
            <a:ext cx="8243887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Назначение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02904"/>
            <a:ext cx="8784976" cy="4258344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Набор универсальный «Локи-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Моки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коррекционной и развивающей работы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предназначен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педагогов-психологов, учителей-дефектологов и учителей-логопедов в работе с дошкольниками, школьниками и взрослыми пациентами в период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ребиалитации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Способствует совершенствованию двигательных функций, хватательных движений, зрительно-моторной координации и мелкой моторики, формированию пространственного восприятия, интеллектуальных умений, математических представлений, развитию коммуникативных навыков и речи.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жестко заданной игровой последовательности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пробуждает фантазию и любопытство детей, содействует 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их творческому развитию.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CDB8C77C-D6BF-4E18-9899-E68EAFA69E82}"/>
              </a:ext>
            </a:extLst>
          </p:cNvPr>
          <p:cNvSpPr txBox="1">
            <a:spLocks/>
          </p:cNvSpPr>
          <p:nvPr/>
        </p:nvSpPr>
        <p:spPr>
          <a:xfrm>
            <a:off x="4572000" y="1268760"/>
            <a:ext cx="4536504" cy="51125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Font typeface="Arial" charset="0"/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0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203" y="3573016"/>
            <a:ext cx="5092263" cy="3600000"/>
          </a:xfrm>
        </p:spPr>
      </p:pic>
      <p:pic>
        <p:nvPicPr>
          <p:cNvPr id="34818" name="Picture 2" descr="D:\Arhiv\Maya\Docs\Инт работа\ОПИСАНИЯ\Музыка\МРК\плата+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6087032" cy="3379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D:\Arhiv\Maya\Docs\Инт работа\ОПИСАНИЯ\Музыка\кубик 2х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263" y="2243577"/>
            <a:ext cx="577736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D:\Arhiv\Maya\Docs\Инт работа\ОПИСАНИЯ\Музыка\ноты перевернуты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107" y="2870510"/>
            <a:ext cx="584113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:\Arhiv\Maya\Docs\Инт работа\ОПИСАНИЯ\Музыка\кубик 2х1 маленький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931" y="2874225"/>
            <a:ext cx="261848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D:\Arhiv\Maya\Docs\Инт работа\ОПИСАНИЯ\Музыка\кубик 2х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263" y="1602786"/>
            <a:ext cx="1129967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D:\Arhiv\Maya\Docs\Инт работа\ОПИСАНИЯ\Музыка\пауз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750" y="1588452"/>
            <a:ext cx="261850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D:\Arhiv\Maya\Docs\Инт работа\ОПИСАНИЯ\Музыка\МРК\кубики\размер целая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304" y="1588452"/>
            <a:ext cx="565588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" descr="D:\Arhiv\Maya\Docs\Инт работа\ОПИСАНИЯ\Музыка\кубик 2х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220" y="1602786"/>
            <a:ext cx="1129967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 descr="D:\Arhiv\Maya\Docs\Инт работа\ОПИСАНИЯ\Музыка\кубик 2х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1689" y="2243577"/>
            <a:ext cx="577736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D:\Arhiv\Maya\Docs\Инт работа\ОПИСАНИЯ\Музыка\ноты 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067" y="2870510"/>
            <a:ext cx="843528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3" descr="D:\Arhiv\Maya\Docs\Инт работа\ОПИСАНИЯ\Музыка\ноты 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319" y="2234838"/>
            <a:ext cx="584113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D:\Arhiv\Maya\Docs\Инт работа\ОПИСАНИЯ\Музыка\кубик 2х1 маленький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131" y="2861116"/>
            <a:ext cx="261848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D:\Arhiv\Maya\Docs\Инт работа\ОПИСАНИЯ\Музыка\кубик 2х1 маленький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216" y="2228581"/>
            <a:ext cx="261848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D:\Arhiv\Maya\Docs\Инт работа\ОПИСАНИЯ\Музыка\кубик 2х1 маленький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056" y="2227121"/>
            <a:ext cx="261848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5" descr="D:\Arhiv\Maya\Docs\Инт работа\ОПИСАНИЯ\Музыка\кубик пустой.jpg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66655" y="3162225"/>
            <a:ext cx="288000" cy="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D:\Arhiv\Maya\Docs\Инт работа\ОПИСАНИЯ\Музыка\маркер.jp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334" y="1728062"/>
            <a:ext cx="101792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D:\Arhiv\Maya\Docs\Инт работа\ОПИСАНИЯ\Музыка\кубик 2х1 маленький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271" y="3140968"/>
            <a:ext cx="261849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Arhiv\Maya\Docs\Инт работа\ОПИСАНИЯ\Музыка\кубик пустой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41" y="1602786"/>
            <a:ext cx="604859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D:\Arhiv\Maya\Docs\Инт работа\ОПИСАНИЯ\Музыка\присоска оранж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CFBF9"/>
              </a:clrFrom>
              <a:clrTo>
                <a:srgbClr val="FC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421502"/>
            <a:ext cx="6000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Arhiv\Maya\Docs\Инт работа\ОПИСАНИЯ\Музыка\присоска с рукой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0000"/>
            <a:ext cx="1278567" cy="130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4317" y="404664"/>
            <a:ext cx="5115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конструктора</a:t>
            </a:r>
            <a:endParaRPr lang="ru-RU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44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4596" y="1992684"/>
            <a:ext cx="1470650" cy="100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600000">
            <a:off x="1062936" y="2525654"/>
            <a:ext cx="1571218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0349" y="1399690"/>
            <a:ext cx="1422715" cy="10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6094" y="4316351"/>
            <a:ext cx="1499000" cy="100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600000">
            <a:off x="5422782" y="1935123"/>
            <a:ext cx="1604731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18"/>
          <a:stretch/>
        </p:blipFill>
        <p:spPr bwMode="auto">
          <a:xfrm>
            <a:off x="2368992" y="1260000"/>
            <a:ext cx="1499360" cy="113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07" y="1885690"/>
            <a:ext cx="1572638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780" y="5321968"/>
            <a:ext cx="154703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728" y="3605654"/>
            <a:ext cx="1539264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33" y="1298939"/>
            <a:ext cx="1485448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5094" y="4094784"/>
            <a:ext cx="1550804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2098" y="2276601"/>
            <a:ext cx="151481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9957" y="2704476"/>
            <a:ext cx="154895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0"/>
          <p:cNvSpPr txBox="1">
            <a:spLocks noChangeArrowheads="1"/>
          </p:cNvSpPr>
          <p:nvPr/>
        </p:nvSpPr>
        <p:spPr bwMode="auto">
          <a:xfrm>
            <a:off x="1619672" y="670"/>
            <a:ext cx="6912495" cy="112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ru-RU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562" y="3605654"/>
            <a:ext cx="3726068" cy="263315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893760"/>
            <a:ext cx="1629186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600000">
            <a:off x="2550245" y="3101654"/>
            <a:ext cx="1529698" cy="100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4784351"/>
            <a:ext cx="1587712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907" y="188640"/>
            <a:ext cx="8688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двухсторонние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цветные ноты</a:t>
            </a:r>
          </a:p>
        </p:txBody>
      </p:sp>
    </p:spTree>
    <p:extLst>
      <p:ext uri="{BB962C8B-B14F-4D97-AF65-F5344CB8AC3E}">
        <p14:creationId xmlns:p14="http://schemas.microsoft.com/office/powerpoint/2010/main" val="1973550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Grp="1" noChangeArrowheads="1"/>
          </p:cNvSpPr>
          <p:nvPr>
            <p:ph type="ctrTitle" idx="4294967295"/>
          </p:nvPr>
        </p:nvSpPr>
        <p:spPr>
          <a:xfrm>
            <a:off x="251520" y="72678"/>
            <a:ext cx="8640960" cy="1124074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Карточки-таблицы с песенками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12776"/>
            <a:ext cx="4691744" cy="327660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1" descr="D:\Arhiv\Maya\Docs\Инт работа\ОПИСАНИЯ\Музыка\МРК\песенка кашк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715078" cy="3276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D:\Arhiv\Maya\Docs\Инт работа\ОПИСАНИЯ\Музыка\МРК\песенка кошка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110" y="1700808"/>
            <a:ext cx="4548986" cy="3276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D:\Arhiv\Maya\Docs\Инт работа\ОПИСАНИЯ\Музыка\МРК\песенка мячик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4576291" cy="3276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1988840"/>
            <a:ext cx="4713516" cy="32766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8151" y="2132856"/>
            <a:ext cx="4744089" cy="3276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5137" y="2276872"/>
            <a:ext cx="4677143" cy="3276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2130" y="2420888"/>
            <a:ext cx="4638182" cy="3276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6663" y="2636912"/>
            <a:ext cx="4655697" cy="3276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5298" y="2780928"/>
            <a:ext cx="4649110" cy="3276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D:\Arhiv\Maya\Docs\Инт работа\ОПИСАНИЯ\Музыка\МРК\Карточки песенки\песенка хомячок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24" y="2961304"/>
            <a:ext cx="4518194" cy="3204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Arhiv\Maya\Docs\Инт работа\ОПИСАНИЯ\Музыка\QR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891" y="3051076"/>
            <a:ext cx="611968" cy="61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46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528" y="72678"/>
            <a:ext cx="8568952" cy="1124074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Карточка раскрашена</a:t>
            </a:r>
          </a:p>
        </p:txBody>
      </p:sp>
      <p:pic>
        <p:nvPicPr>
          <p:cNvPr id="9" name="Picture 5" descr="D:\Arhiv\Maya\Docs\Инт работа\ОПИСАНИЯ\Музыка\МРК\хомячок2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827" y="1296176"/>
            <a:ext cx="6630345" cy="4860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 descr="D:\Arhiv\Maya\Docs\Инт работа\ОПИСАНИЯ\Музыка\карандаши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69703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Arhiv\Maya\Docs\Инт работа\ОПИСАНИЯ\Музыка\Q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264" y="155679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16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458" y="1328491"/>
            <a:ext cx="2865828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231" y="1537426"/>
            <a:ext cx="2805220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0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512" y="44624"/>
            <a:ext cx="8784976" cy="1124074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Двусторонние карточки размеров и ритмических примеров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9452" y="1732500"/>
            <a:ext cx="2893737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88" y="1773040"/>
            <a:ext cx="2768264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5960" y="1945050"/>
            <a:ext cx="2830287" cy="199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4918" y="2109347"/>
            <a:ext cx="2783305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4450" y="2301497"/>
            <a:ext cx="286000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3410" y="2417591"/>
            <a:ext cx="2755574" cy="201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4316" y="2677295"/>
            <a:ext cx="2858512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0315" y="2814412"/>
            <a:ext cx="2796547" cy="200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0555" y="3038193"/>
            <a:ext cx="2835336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7352" y="3223451"/>
            <a:ext cx="2814733" cy="200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1905" y="3436993"/>
            <a:ext cx="2819401" cy="19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3189" y="3596883"/>
            <a:ext cx="2789854" cy="194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3807040"/>
            <a:ext cx="2793412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8378" y="4002921"/>
            <a:ext cx="2779926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4210203"/>
            <a:ext cx="2775857" cy="201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1262" y="4316695"/>
            <a:ext cx="2819400" cy="200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1344272"/>
            <a:ext cx="2706046" cy="192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619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341438"/>
            <a:ext cx="8496300" cy="4823866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b="1" dirty="0"/>
              <a:t>       </a:t>
            </a:r>
            <a:endParaRPr lang="ru-RU" dirty="0"/>
          </a:p>
        </p:txBody>
      </p:sp>
      <p:pic>
        <p:nvPicPr>
          <p:cNvPr id="3074" name="Picture 2" descr="C:\Users\Maya\Pictures\ТОЛО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88640"/>
            <a:ext cx="897255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5BF054-CF41-468D-B48A-7F6907D487F0}"/>
              </a:ext>
            </a:extLst>
          </p:cNvPr>
          <p:cNvSpPr/>
          <p:nvPr/>
        </p:nvSpPr>
        <p:spPr>
          <a:xfrm>
            <a:off x="3167844" y="6434620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14-15 стр. каталога</a:t>
            </a:r>
          </a:p>
        </p:txBody>
      </p:sp>
    </p:spTree>
    <p:extLst>
      <p:ext uri="{BB962C8B-B14F-4D97-AF65-F5344CB8AC3E}">
        <p14:creationId xmlns:p14="http://schemas.microsoft.com/office/powerpoint/2010/main" val="1962095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Grp="1" noChangeArrowheads="1"/>
          </p:cNvSpPr>
          <p:nvPr>
            <p:ph type="ctrTitle" idx="4294967295"/>
          </p:nvPr>
        </p:nvSpPr>
        <p:spPr>
          <a:xfrm>
            <a:off x="1403648" y="72678"/>
            <a:ext cx="6624737" cy="1124074"/>
          </a:xfrm>
        </p:spPr>
        <p:txBody>
          <a:bodyPr/>
          <a:lstStyle/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ПОГРЕМУШКИ и ПИРАМИДКИ</a:t>
            </a:r>
          </a:p>
        </p:txBody>
      </p:sp>
      <p:pic>
        <p:nvPicPr>
          <p:cNvPr id="33795" name="Picture 3" descr="C:\Users\Maya\Documents\Инт работа\РАННИЙ ВОЗРАСТ\Нюрнберг\Толо\Фото Толо 2018\Screenshot_23+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405" y="1392389"/>
            <a:ext cx="3545979" cy="26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37588" y="4725144"/>
            <a:ext cx="3497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Набор погремушек (5шт.)</a:t>
            </a:r>
          </a:p>
        </p:txBody>
      </p:sp>
      <p:pic>
        <p:nvPicPr>
          <p:cNvPr id="10" name="Picture 2" descr="C:\Users\Maya\Documents\Инт работа\РАННИЙ ВОЗРАСТ\Нюрнберг\Толо\Фото Толо 2018\tl0002-bi-01.85.jpg">
            <a:extLst>
              <a:ext uri="{FF2B5EF4-FFF2-40B4-BE49-F238E27FC236}">
                <a16:creationId xmlns:a16="http://schemas.microsoft.com/office/drawing/2014/main" id="{2FBD1F79-88BF-455B-A143-B8D4EDA5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427" y="1645163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CCCC79-59C5-453D-88FC-94F326295310}"/>
              </a:ext>
            </a:extLst>
          </p:cNvPr>
          <p:cNvSpPr/>
          <p:nvPr/>
        </p:nvSpPr>
        <p:spPr>
          <a:xfrm>
            <a:off x="648985" y="1418321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Набор для малышей</a:t>
            </a:r>
          </a:p>
          <a:p>
            <a:r>
              <a:rPr lang="ru-RU" sz="2000" i="1" dirty="0"/>
              <a:t>«Строим и складываем»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72678"/>
            <a:ext cx="7674907" cy="1124074"/>
          </a:xfrm>
        </p:spPr>
        <p:txBody>
          <a:bodyPr/>
          <a:lstStyle/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СОРТИРОВЩИКИ и СТУЧАЛКИ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E3FEDF-6CD1-4837-A7CF-C74C1C4A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169" y="1736670"/>
            <a:ext cx="4283831" cy="29293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A48C38-1A90-4BBD-8377-2CCF4984EF84}"/>
              </a:ext>
            </a:extLst>
          </p:cNvPr>
          <p:cNvSpPr/>
          <p:nvPr/>
        </p:nvSpPr>
        <p:spPr>
          <a:xfrm>
            <a:off x="504433" y="4987493"/>
            <a:ext cx="2571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Набор "Сортируем и стучим"</a:t>
            </a:r>
          </a:p>
        </p:txBody>
      </p:sp>
      <p:pic>
        <p:nvPicPr>
          <p:cNvPr id="14" name="Picture 2" descr="C:\Users\Maya\Documents\Инт работа\РАННИЙ ВОЗРАСТ\Нюрнберг\Толо\Фото Толо 2018\89620-bi-01.85.jpg">
            <a:extLst>
              <a:ext uri="{FF2B5EF4-FFF2-40B4-BE49-F238E27FC236}">
                <a16:creationId xmlns:a16="http://schemas.microsoft.com/office/drawing/2014/main" id="{FFF8FDA7-3C3A-41AB-AC5B-54BF6696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152" y="2233062"/>
            <a:ext cx="3108374" cy="310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aya\Documents\Инт работа\РАННИЙ ВОЗРАСТ\Нюрнберг\Толо\Фото Толо 2018\89620-bi-04.85.jpg">
            <a:extLst>
              <a:ext uri="{FF2B5EF4-FFF2-40B4-BE49-F238E27FC236}">
                <a16:creationId xmlns:a16="http://schemas.microsoft.com/office/drawing/2014/main" id="{9121C02B-434B-4E07-BD59-343D11F5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701" y="4509120"/>
            <a:ext cx="2194299" cy="219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3">
            <a:extLst>
              <a:ext uri="{FF2B5EF4-FFF2-40B4-BE49-F238E27FC236}">
                <a16:creationId xmlns:a16="http://schemas.microsoft.com/office/drawing/2014/main" id="{C3BE29C0-8BB0-4A58-9A08-D4E408C9757C}"/>
              </a:ext>
            </a:extLst>
          </p:cNvPr>
          <p:cNvSpPr txBox="1">
            <a:spLocks/>
          </p:cNvSpPr>
          <p:nvPr/>
        </p:nvSpPr>
        <p:spPr bwMode="auto">
          <a:xfrm>
            <a:off x="4572000" y="1484784"/>
            <a:ext cx="3672408" cy="80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i="1" dirty="0" err="1"/>
              <a:t>Кугельбан</a:t>
            </a:r>
            <a:r>
              <a:rPr lang="ru-RU" sz="2000" i="1" dirty="0"/>
              <a:t> для малышей </a:t>
            </a:r>
          </a:p>
          <a:p>
            <a:pPr marL="0" indent="0">
              <a:buNone/>
            </a:pPr>
            <a:r>
              <a:rPr lang="ru-RU" sz="2000" i="1" dirty="0"/>
              <a:t>"Горка с шариками"</a:t>
            </a:r>
          </a:p>
        </p:txBody>
      </p:sp>
    </p:spTree>
    <p:extLst>
      <p:ext uri="{BB962C8B-B14F-4D97-AF65-F5344CB8AC3E}">
        <p14:creationId xmlns:p14="http://schemas.microsoft.com/office/powerpoint/2010/main" val="115380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E0C7D1-DA51-4C50-B5EB-D31C1936ED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387" y="620688"/>
            <a:ext cx="3630149" cy="5445224"/>
          </a:xfrm>
          <a:prstGeom prst="rect">
            <a:avLst/>
          </a:prstGeom>
        </p:spPr>
      </p:pic>
      <p:sp>
        <p:nvSpPr>
          <p:cNvPr id="2" name="AutoShape 2" descr="http://igrashkolaslnovoselovoy.narod.ru/olderfiles/1/Novoselov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 descr="C:\Users\Maya\Documents\Инт работа\РАННИЙ ВОЗРАСТ\Нюрнберг\Толо\Фото Толо 2018\89520-bi-01.8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5103" y="1980767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243" y="1415556"/>
            <a:ext cx="19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Липучка клоун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5454" y="4653136"/>
            <a:ext cx="2492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Неваляшка мишка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85924" y="1467184"/>
            <a:ext cx="2590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Неваляшка клоун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62EDA2-29FC-4D21-9643-09C929134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777" y="2492896"/>
            <a:ext cx="2332959" cy="26514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34110" y="476672"/>
            <a:ext cx="2873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НЕВАЛЯШКИ</a:t>
            </a:r>
          </a:p>
        </p:txBody>
      </p:sp>
    </p:spTree>
    <p:extLst>
      <p:ext uri="{BB962C8B-B14F-4D97-AF65-F5344CB8AC3E}">
        <p14:creationId xmlns:p14="http://schemas.microsoft.com/office/powerpoint/2010/main" val="206169980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ИНТЕРАКТИВНЫЕ ЦЕНТРЫ</a:t>
            </a:r>
          </a:p>
        </p:txBody>
      </p:sp>
      <p:pic>
        <p:nvPicPr>
          <p:cNvPr id="63489" name="Picture 1" descr="C:\Users\Maya\Documents\Инт работа\РАННИЙ ВОЗРАСТ\Нюрнберг\Толо\Фото Толо 2018\89460-bi-01.85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" y="1956351"/>
            <a:ext cx="3141027" cy="31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0018" y="1268760"/>
            <a:ext cx="4014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Центр интерактивный</a:t>
            </a:r>
          </a:p>
          <a:p>
            <a:r>
              <a:rPr lang="ru-RU" sz="2000" i="1" dirty="0"/>
              <a:t>настольный для малышей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26562" y="5301208"/>
            <a:ext cx="2703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Музыкальный центр</a:t>
            </a:r>
          </a:p>
          <a:p>
            <a:r>
              <a:rPr lang="ru-RU" sz="2000" i="1" dirty="0"/>
              <a:t>Чемоданчик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B56AD0E-D34C-4E7E-AF63-1C29C18178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345" y="2132856"/>
            <a:ext cx="4789737" cy="3193158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A1E3F1-25AF-4ED9-A029-2FC0FBF048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497" y="2132856"/>
            <a:ext cx="3569525" cy="237968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18080" y="1268760"/>
            <a:ext cx="2814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Центр игровой </a:t>
            </a:r>
          </a:p>
          <a:p>
            <a:r>
              <a:rPr lang="ru-RU" sz="2000" i="1" dirty="0"/>
              <a:t>Домашние животные</a:t>
            </a:r>
          </a:p>
        </p:txBody>
      </p:sp>
    </p:spTree>
    <p:extLst>
      <p:ext uri="{BB962C8B-B14F-4D97-AF65-F5344CB8AC3E}">
        <p14:creationId xmlns:p14="http://schemas.microsoft.com/office/powerpoint/2010/main" val="3793412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Содержимое 6">
            <a:extLst>
              <a:ext uri="{FF2B5EF4-FFF2-40B4-BE49-F238E27FC236}">
                <a16:creationId xmlns:a16="http://schemas.microsoft.com/office/drawing/2014/main" id="{80893616-5B0B-4A8F-AB5B-8C9FC75706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z="2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altLang="ru-RU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07685186"/>
              </p:ext>
            </p:extLst>
          </p:nvPr>
        </p:nvGraphicFramePr>
        <p:xfrm>
          <a:off x="1583668" y="800708"/>
          <a:ext cx="702078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270631"/>
            <a:ext cx="2664296" cy="490066"/>
          </a:xfrm>
        </p:spPr>
        <p:txBody>
          <a:bodyPr/>
          <a:lstStyle/>
          <a:p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(более 600элемен.)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85C3DD-BC3D-4B12-8661-7DE527AA7F75}"/>
              </a:ext>
            </a:extLst>
          </p:cNvPr>
          <p:cNvSpPr/>
          <p:nvPr/>
        </p:nvSpPr>
        <p:spPr>
          <a:xfrm>
            <a:off x="3082101" y="4221088"/>
            <a:ext cx="1273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</a:t>
            </a:r>
            <a:endParaRPr lang="ru-RU" sz="2400" dirty="0"/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C1930484-885C-4559-AC39-C6C9753E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4544" y="1237023"/>
            <a:ext cx="4038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4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765175"/>
            <a:ext cx="8496300" cy="5759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b="1" dirty="0"/>
              <a:t>       </a:t>
            </a:r>
            <a:endParaRPr lang="ru-RU" dirty="0"/>
          </a:p>
        </p:txBody>
      </p:sp>
      <p:sp>
        <p:nvSpPr>
          <p:cNvPr id="439299" name="Rectangle 3"/>
          <p:cNvSpPr>
            <a:spLocks noChangeArrowheads="1"/>
          </p:cNvSpPr>
          <p:nvPr/>
        </p:nvSpPr>
        <p:spPr bwMode="auto">
          <a:xfrm>
            <a:off x="395288" y="1340768"/>
            <a:ext cx="698502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endParaRPr lang="ru-RU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1335509"/>
            <a:ext cx="27318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Музыкальные часики</a:t>
            </a:r>
          </a:p>
        </p:txBody>
      </p:sp>
      <p:pic>
        <p:nvPicPr>
          <p:cNvPr id="10" name="Picture 2" descr="C:\Users\Maya\Documents\Инт работа\РАННИЙ ВОЗРАСТ\Нюрнберг\Толо\Фото Толо 2018\89139-bi-01.85.jpg">
            <a:extLst>
              <a:ext uri="{FF2B5EF4-FFF2-40B4-BE49-F238E27FC236}">
                <a16:creationId xmlns:a16="http://schemas.microsoft.com/office/drawing/2014/main" id="{2B83E186-FCFF-4339-8CF2-9071598A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602" y="1987099"/>
            <a:ext cx="2907568" cy="29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77A0F1-A82A-4EA5-8B70-7FBDE60EC095}"/>
              </a:ext>
            </a:extLst>
          </p:cNvPr>
          <p:cNvSpPr/>
          <p:nvPr/>
        </p:nvSpPr>
        <p:spPr>
          <a:xfrm>
            <a:off x="6630139" y="1335509"/>
            <a:ext cx="1664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Волчок пони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E107FB-F9E0-4F64-9977-211150A36D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43" y="692696"/>
            <a:ext cx="2622037" cy="39330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5450" y="476672"/>
            <a:ext cx="7894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ЧАСИКИ, ТЕЛЕФОН, ВЕСЫ и ВОЛЧОК</a:t>
            </a: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462" y="3929243"/>
            <a:ext cx="3120965" cy="23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Arhiv\Maya\Docs\Инт работа\РАННИЙ ВОЗРАСТ\НОВЫЕ ПРОИЗВОДИТЕЛИ\Толо\Фото Толо 2018\89225-bi-01.8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09692"/>
            <a:ext cx="3308598" cy="330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77A0F1-A82A-4EA5-8B70-7FBDE60EC095}"/>
              </a:ext>
            </a:extLst>
          </p:cNvPr>
          <p:cNvSpPr/>
          <p:nvPr/>
        </p:nvSpPr>
        <p:spPr>
          <a:xfrm>
            <a:off x="3395901" y="6251196"/>
            <a:ext cx="2524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Весы для малышей</a:t>
            </a:r>
          </a:p>
        </p:txBody>
      </p:sp>
    </p:spTree>
    <p:extLst>
      <p:ext uri="{BB962C8B-B14F-4D97-AF65-F5344CB8AC3E}">
        <p14:creationId xmlns:p14="http://schemas.microsoft.com/office/powerpoint/2010/main" val="3407111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17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0"/>
            <a:ext cx="7365578" cy="1052736"/>
          </a:xfrm>
          <a:prstGeom prst="roundRect">
            <a:avLst>
              <a:gd name="adj" fmla="val 125"/>
            </a:avLst>
          </a:prstGeo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bg1"/>
                </a:solidFill>
              </a:rPr>
              <a:t>Социально-коммуникативное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развитие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8314" y="4509120"/>
            <a:ext cx="2400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Набор Дом с семьей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1833817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Ферма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13BC0B-0394-42B6-BAAD-FBF028A1EB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3" y="1081314"/>
            <a:ext cx="4116210" cy="2744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8C9DD-83E4-4F9D-A575-E7DE24D2B6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206259"/>
            <a:ext cx="6044486" cy="40296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91680" y="404664"/>
            <a:ext cx="554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НАБОРЫ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589650-FD3E-4E68-9C4E-8089BF2CCBD5}"/>
              </a:ext>
            </a:extLst>
          </p:cNvPr>
          <p:cNvSpPr/>
          <p:nvPr/>
        </p:nvSpPr>
        <p:spPr>
          <a:xfrm>
            <a:off x="3033338" y="6035862"/>
            <a:ext cx="2863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64-65 стр. каталога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FCC047-61AE-4103-AC67-E0C379DA50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864" y="2708920"/>
            <a:ext cx="4604685" cy="3069790"/>
          </a:xfrm>
          <a:prstGeom prst="rect">
            <a:avLst/>
          </a:prstGeom>
        </p:spPr>
      </p:pic>
      <p:sp>
        <p:nvSpPr>
          <p:cNvPr id="35844" name="AutoShape 17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0"/>
            <a:ext cx="7293570" cy="1052736"/>
          </a:xfrm>
          <a:prstGeom prst="roundRect">
            <a:avLst>
              <a:gd name="adj" fmla="val 125"/>
            </a:avLst>
          </a:prstGeo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bg1"/>
                </a:solidFill>
              </a:rPr>
              <a:t>Социально-коммуникативное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развитие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6361" y="1556792"/>
            <a:ext cx="3587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Набор для малышей "Арктика"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21364" y="5877272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Набор Космос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2D5E4B-49D5-42BD-86B1-60FDE6DD3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0" y="1957066"/>
            <a:ext cx="4893840" cy="27063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30655" y="476672"/>
            <a:ext cx="554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НАБОРЫ</a:t>
            </a:r>
          </a:p>
        </p:txBody>
      </p:sp>
    </p:spTree>
    <p:extLst>
      <p:ext uri="{BB962C8B-B14F-4D97-AF65-F5344CB8AC3E}">
        <p14:creationId xmlns:p14="http://schemas.microsoft.com/office/powerpoint/2010/main" val="4229497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5C8DD8-C751-40BF-9AEE-5ABE2F8915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222" y="980728"/>
            <a:ext cx="5507980" cy="3671986"/>
          </a:xfrm>
          <a:prstGeom prst="rect">
            <a:avLst/>
          </a:prstGeom>
        </p:spPr>
      </p:pic>
      <p:sp>
        <p:nvSpPr>
          <p:cNvPr id="35844" name="AutoShape 17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0"/>
            <a:ext cx="7365578" cy="1052736"/>
          </a:xfrm>
          <a:prstGeom prst="roundRect">
            <a:avLst>
              <a:gd name="adj" fmla="val 125"/>
            </a:avLst>
          </a:prstGeo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bg1"/>
                </a:solidFill>
              </a:rPr>
              <a:t>Социально-коммуникативное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развитие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51983"/>
            <a:ext cx="359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транспорта для малышей "Друзья на колесах"</a:t>
            </a:r>
          </a:p>
        </p:txBody>
      </p:sp>
      <p:pic>
        <p:nvPicPr>
          <p:cNvPr id="3075" name="Picture 3" descr="C:\Users\Maya\Documents\Инт работа\РАННИЙ ВОЗРАСТ\Нюрнберг\Толо\Фото Толо 2018\tl0047-bi-01.85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5023747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«Друзья на Сафари»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30655" y="476672"/>
            <a:ext cx="554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НАБОРЫ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aya\Documents\Инт работа\РАННИЙ ВОЗРАСТ\Нюрнберг\Толо\Фото Толо 2018\tl0102-square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308" y="1224497"/>
            <a:ext cx="3164205" cy="316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AutoShape 17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0"/>
            <a:ext cx="7293570" cy="1052736"/>
          </a:xfrm>
          <a:prstGeom prst="roundRect">
            <a:avLst>
              <a:gd name="adj" fmla="val 125"/>
            </a:avLst>
          </a:prstGeo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bg1"/>
                </a:solidFill>
              </a:rPr>
              <a:t>Социально-коммуникативное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развитие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06078" y="1387388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Люди мира</a:t>
            </a:r>
          </a:p>
        </p:txBody>
      </p:sp>
      <p:pic>
        <p:nvPicPr>
          <p:cNvPr id="4099" name="Picture 3" descr="C:\Users\Maya\Documents\Инт работа\РАННИЙ ВОЗРАСТ\Нюрнберг\Толо\Фото Толо 2018\tl0100-squar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788" y="3664342"/>
            <a:ext cx="3164205" cy="316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65015" y="4058152"/>
            <a:ext cx="2339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Профессии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E13385-87AA-4D64-BCF7-8CF29F1C9C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0383"/>
            <a:ext cx="3657600" cy="28724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1560" y="1381418"/>
            <a:ext cx="3147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Железная дорога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30655" y="476672"/>
            <a:ext cx="554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НАБОРЫ</a:t>
            </a:r>
          </a:p>
        </p:txBody>
      </p:sp>
      <p:pic>
        <p:nvPicPr>
          <p:cNvPr id="15" name="Picture 4" descr="C:\Users\Maya\Documents\Инт работа\РАННИЙ ВОЗРАСТ\Нюрнберг\Толо\Фото Толо 2018\tl0029-bi-01.85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851" y="3789040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15061" y="3981178"/>
            <a:ext cx="254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Набор машинок</a:t>
            </a:r>
            <a:r>
              <a:rPr lang="en-US" i="1" dirty="0"/>
              <a:t> 7</a:t>
            </a:r>
            <a:r>
              <a:rPr lang="ru-RU" i="1" dirty="0"/>
              <a:t>шт.</a:t>
            </a:r>
          </a:p>
        </p:txBody>
      </p:sp>
    </p:spTree>
    <p:extLst>
      <p:ext uri="{BB962C8B-B14F-4D97-AF65-F5344CB8AC3E}">
        <p14:creationId xmlns:p14="http://schemas.microsoft.com/office/powerpoint/2010/main" val="178141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B6D4EF-0772-480C-B8D4-AD5E5B35D5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277" y="3869355"/>
            <a:ext cx="3995936" cy="26639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97A768F-7141-428B-A75A-566DEF6036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809" y="1404774"/>
            <a:ext cx="3419872" cy="22799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80E27B-6DC7-4524-A3B9-2B752FD734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5" y="1061447"/>
            <a:ext cx="4067944" cy="2711963"/>
          </a:xfrm>
          <a:prstGeom prst="rect">
            <a:avLst/>
          </a:prstGeom>
        </p:spPr>
      </p:pic>
      <p:sp>
        <p:nvSpPr>
          <p:cNvPr id="35844" name="AutoShape 17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0"/>
            <a:ext cx="7365578" cy="1052736"/>
          </a:xfrm>
          <a:prstGeom prst="roundRect">
            <a:avLst>
              <a:gd name="adj" fmla="val 125"/>
            </a:avLst>
          </a:prstGeo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bg1"/>
                </a:solidFill>
              </a:rPr>
              <a:t>Социально-коммуникативное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развитие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1168" y="1229220"/>
            <a:ext cx="2215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Полиция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27855" y="1229220"/>
            <a:ext cx="2184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Набор Пожарные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B71099-3C2C-4481-A895-77995EB99567}"/>
              </a:ext>
            </a:extLst>
          </p:cNvPr>
          <p:cNvSpPr/>
          <p:nvPr/>
        </p:nvSpPr>
        <p:spPr>
          <a:xfrm>
            <a:off x="2610096" y="3500023"/>
            <a:ext cx="3694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Набор для малышей "Больница"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353288-A637-4D4A-A2C2-484EFC8110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824094"/>
            <a:ext cx="3657600" cy="24384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30655" y="476672"/>
            <a:ext cx="554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НАБОРЫ</a:t>
            </a:r>
          </a:p>
        </p:txBody>
      </p:sp>
    </p:spTree>
    <p:extLst>
      <p:ext uri="{BB962C8B-B14F-4D97-AF65-F5344CB8AC3E}">
        <p14:creationId xmlns:p14="http://schemas.microsoft.com/office/powerpoint/2010/main" val="930831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INT\publisher\ЛОГОТИПЫ\Logo-Рене\Rene-Logos-Black86.eps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9512" y="339495"/>
            <a:ext cx="3563621" cy="140973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4EF7B-4A23-4DA8-B5AC-858E7AE0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26145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5270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Объект 7">
            <a:extLst>
              <a:ext uri="{FF2B5EF4-FFF2-40B4-BE49-F238E27FC236}">
                <a16:creationId xmlns:a16="http://schemas.microsoft.com/office/drawing/2014/main" id="{5F480257-F81D-4CDD-9703-283F8539312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2250" y="1249363"/>
            <a:ext cx="3209925" cy="2139950"/>
          </a:xfrm>
        </p:spPr>
      </p:pic>
      <p:pic>
        <p:nvPicPr>
          <p:cNvPr id="14340" name="Объект 9">
            <a:extLst>
              <a:ext uri="{FF2B5EF4-FFF2-40B4-BE49-F238E27FC236}">
                <a16:creationId xmlns:a16="http://schemas.microsoft.com/office/drawing/2014/main" id="{3193204E-7D1A-4FCC-BF81-E6468861FDB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68288" y="1277938"/>
            <a:ext cx="3192463" cy="2128837"/>
          </a:xfrm>
        </p:spPr>
      </p:pic>
      <p:pic>
        <p:nvPicPr>
          <p:cNvPr id="14341" name="Объект 15">
            <a:extLst>
              <a:ext uri="{FF2B5EF4-FFF2-40B4-BE49-F238E27FC236}">
                <a16:creationId xmlns:a16="http://schemas.microsoft.com/office/drawing/2014/main" id="{28C9148B-E10D-4FAB-A854-38E485A6355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3000" y="1274763"/>
            <a:ext cx="3186113" cy="2124075"/>
          </a:xfrm>
        </p:spPr>
      </p:pic>
      <p:pic>
        <p:nvPicPr>
          <p:cNvPr id="14342" name="Рисунок 15">
            <a:extLst>
              <a:ext uri="{FF2B5EF4-FFF2-40B4-BE49-F238E27FC236}">
                <a16:creationId xmlns:a16="http://schemas.microsoft.com/office/drawing/2014/main" id="{8C5394AD-213F-4C85-85E1-E425B20A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763" y="3741738"/>
            <a:ext cx="32099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9">
            <a:extLst>
              <a:ext uri="{FF2B5EF4-FFF2-40B4-BE49-F238E27FC236}">
                <a16:creationId xmlns:a16="http://schemas.microsoft.com/office/drawing/2014/main" id="{D4F3F32E-934A-4394-B89E-94A47B4A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575" y="3962400"/>
            <a:ext cx="28463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Содержимое 5">
            <a:extLst>
              <a:ext uri="{FF2B5EF4-FFF2-40B4-BE49-F238E27FC236}">
                <a16:creationId xmlns:a16="http://schemas.microsoft.com/office/drawing/2014/main" id="{01A3F015-123B-4182-B294-50755EA74999}"/>
              </a:ext>
            </a:extLst>
          </p:cNvPr>
          <p:cNvSpPr txBox="1">
            <a:spLocks/>
          </p:cNvSpPr>
          <p:nvPr/>
        </p:nvSpPr>
        <p:spPr bwMode="auto">
          <a:xfrm>
            <a:off x="5729486" y="5791200"/>
            <a:ext cx="28749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досок №2-4</a:t>
            </a:r>
          </a:p>
        </p:txBody>
      </p:sp>
      <p:sp>
        <p:nvSpPr>
          <p:cNvPr id="14345" name="Содержимое 5">
            <a:extLst>
              <a:ext uri="{FF2B5EF4-FFF2-40B4-BE49-F238E27FC236}">
                <a16:creationId xmlns:a16="http://schemas.microsoft.com/office/drawing/2014/main" id="{DD2BC23D-F23D-424B-8E74-CD1FE8B9610B}"/>
              </a:ext>
            </a:extLst>
          </p:cNvPr>
          <p:cNvSpPr txBox="1">
            <a:spLocks/>
          </p:cNvSpPr>
          <p:nvPr/>
        </p:nvSpPr>
        <p:spPr bwMode="auto">
          <a:xfrm>
            <a:off x="604540" y="5867400"/>
            <a:ext cx="2527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доски №1</a:t>
            </a:r>
          </a:p>
        </p:txBody>
      </p:sp>
      <p:sp>
        <p:nvSpPr>
          <p:cNvPr id="14346" name="Содержимое 5">
            <a:extLst>
              <a:ext uri="{FF2B5EF4-FFF2-40B4-BE49-F238E27FC236}">
                <a16:creationId xmlns:a16="http://schemas.microsoft.com/office/drawing/2014/main" id="{6393892F-DD3C-405B-A8D9-56644A3366B2}"/>
              </a:ext>
            </a:extLst>
          </p:cNvPr>
          <p:cNvSpPr txBox="1">
            <a:spLocks/>
          </p:cNvSpPr>
          <p:nvPr/>
        </p:nvSpPr>
        <p:spPr bwMode="auto">
          <a:xfrm>
            <a:off x="608013" y="3276600"/>
            <a:ext cx="1606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 </a:t>
            </a:r>
          </a:p>
        </p:txBody>
      </p:sp>
      <p:sp>
        <p:nvSpPr>
          <p:cNvPr id="14347" name="Содержимое 5">
            <a:extLst>
              <a:ext uri="{FF2B5EF4-FFF2-40B4-BE49-F238E27FC236}">
                <a16:creationId xmlns:a16="http://schemas.microsoft.com/office/drawing/2014/main" id="{FF6CC689-488D-4010-A9B7-82C78271C312}"/>
              </a:ext>
            </a:extLst>
          </p:cNvPr>
          <p:cNvSpPr txBox="1">
            <a:spLocks/>
          </p:cNvSpPr>
          <p:nvPr/>
        </p:nvSpPr>
        <p:spPr bwMode="auto">
          <a:xfrm>
            <a:off x="2707482" y="3276600"/>
            <a:ext cx="16652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 </a:t>
            </a:r>
            <a:endParaRPr lang="ru-RU" alt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8" name="Содержимое 5">
            <a:extLst>
              <a:ext uri="{FF2B5EF4-FFF2-40B4-BE49-F238E27FC236}">
                <a16:creationId xmlns:a16="http://schemas.microsoft.com/office/drawing/2014/main" id="{5CE0D3C6-9346-40A8-A0CD-BBC99E5A8045}"/>
              </a:ext>
            </a:extLst>
          </p:cNvPr>
          <p:cNvSpPr txBox="1">
            <a:spLocks/>
          </p:cNvSpPr>
          <p:nvPr/>
        </p:nvSpPr>
        <p:spPr bwMode="auto">
          <a:xfrm>
            <a:off x="4876801" y="3276600"/>
            <a:ext cx="16494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№3</a:t>
            </a:r>
          </a:p>
        </p:txBody>
      </p:sp>
      <p:sp>
        <p:nvSpPr>
          <p:cNvPr id="14349" name="Содержимое 5">
            <a:extLst>
              <a:ext uri="{FF2B5EF4-FFF2-40B4-BE49-F238E27FC236}">
                <a16:creationId xmlns:a16="http://schemas.microsoft.com/office/drawing/2014/main" id="{53065746-7B44-47E6-A580-6B16E54B3593}"/>
              </a:ext>
            </a:extLst>
          </p:cNvPr>
          <p:cNvSpPr txBox="1">
            <a:spLocks/>
          </p:cNvSpPr>
          <p:nvPr/>
        </p:nvSpPr>
        <p:spPr bwMode="auto">
          <a:xfrm>
            <a:off x="6948264" y="3276600"/>
            <a:ext cx="16494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№4</a:t>
            </a:r>
          </a:p>
        </p:txBody>
      </p:sp>
      <p:sp>
        <p:nvSpPr>
          <p:cNvPr id="14350" name="Содержимое 5">
            <a:extLst>
              <a:ext uri="{FF2B5EF4-FFF2-40B4-BE49-F238E27FC236}">
                <a16:creationId xmlns:a16="http://schemas.microsoft.com/office/drawing/2014/main" id="{1E158155-277C-4972-A2DD-D8D13310E0A8}"/>
              </a:ext>
            </a:extLst>
          </p:cNvPr>
          <p:cNvSpPr txBox="1">
            <a:spLocks/>
          </p:cNvSpPr>
          <p:nvPr/>
        </p:nvSpPr>
        <p:spPr bwMode="auto">
          <a:xfrm>
            <a:off x="3575050" y="5791200"/>
            <a:ext cx="1568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подставка</a:t>
            </a:r>
          </a:p>
        </p:txBody>
      </p:sp>
      <p:pic>
        <p:nvPicPr>
          <p:cNvPr id="14351" name="Объект 19">
            <a:extLst>
              <a:ext uri="{FF2B5EF4-FFF2-40B4-BE49-F238E27FC236}">
                <a16:creationId xmlns:a16="http://schemas.microsoft.com/office/drawing/2014/main" id="{2809CADC-8858-432C-9491-68060A67F31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75" y="1254125"/>
            <a:ext cx="2927350" cy="2152650"/>
          </a:xfrm>
        </p:spPr>
      </p:pic>
      <p:pic>
        <p:nvPicPr>
          <p:cNvPr id="14352" name="Рисунок 23">
            <a:extLst>
              <a:ext uri="{FF2B5EF4-FFF2-40B4-BE49-F238E27FC236}">
                <a16:creationId xmlns:a16="http://schemas.microsoft.com/office/drawing/2014/main" id="{1C605C51-8751-4A4C-9AC9-230E9048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3843338"/>
            <a:ext cx="31861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3810" y="260648"/>
            <a:ext cx="3979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Доски и подставка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Накладки, бусины, стержни</a:t>
            </a:r>
            <a:endParaRPr lang="ru-RU" sz="3200" dirty="0">
              <a:solidFill>
                <a:srgbClr val="14425D"/>
              </a:solidFill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954C152-A647-4710-8AF6-CC1E39FDC89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93" y="1304782"/>
            <a:ext cx="3214687" cy="2944813"/>
          </a:xfrm>
          <a:effectLst>
            <a:softEdge rad="112500"/>
          </a:effectLst>
        </p:spPr>
      </p:pic>
      <p:sp>
        <p:nvSpPr>
          <p:cNvPr id="15365" name="Объект 5">
            <a:extLst>
              <a:ext uri="{FF2B5EF4-FFF2-40B4-BE49-F238E27FC236}">
                <a16:creationId xmlns:a16="http://schemas.microsoft.com/office/drawing/2014/main" id="{202EFE8D-F4E4-4090-AF44-3D818946A371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1043608" y="4912891"/>
            <a:ext cx="5976664" cy="1468437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Накладки на доски 4 шт.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Бусины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5 форм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4-х цветов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Стержни неокрашенные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200 мм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Стержни цветные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L 50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DE65D6-6F7B-429A-A05B-BFD7A18621D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786" y="4331112"/>
            <a:ext cx="1981200" cy="1219200"/>
          </a:xfrm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6B4637-913D-48F8-BCC3-E7036D0A44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707" y="836712"/>
            <a:ext cx="3476533" cy="4104000"/>
          </a:xfrm>
          <a:prstGeom prst="rect">
            <a:avLst/>
          </a:prstGeom>
        </p:spPr>
      </p:pic>
      <p:pic>
        <p:nvPicPr>
          <p:cNvPr id="12" name="Объект 15">
            <a:extLst>
              <a:ext uri="{FF2B5EF4-FFF2-40B4-BE49-F238E27FC236}">
                <a16:creationId xmlns:a16="http://schemas.microsoft.com/office/drawing/2014/main" id="{59F9D258-7082-4131-B49C-42A9E8016E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529754" y="1922584"/>
            <a:ext cx="2309446" cy="191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571D4A-733D-460F-8187-425AEC18B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851624"/>
            <a:ext cx="1805925" cy="180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8FC6A0-6D0F-41E1-A687-236FFD15ED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3562">
            <a:off x="5590675" y="4231355"/>
            <a:ext cx="1908204" cy="189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85EFC1-F68B-4E35-BDEF-551BAF6A1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3562">
            <a:off x="5743075" y="4383755"/>
            <a:ext cx="1908204" cy="189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F319AC-5CD3-456B-B8ED-0E4D5AE2C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3562">
            <a:off x="5590675" y="4231355"/>
            <a:ext cx="1908204" cy="189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0" name="Объект 22">
            <a:extLst>
              <a:ext uri="{FF2B5EF4-FFF2-40B4-BE49-F238E27FC236}">
                <a16:creationId xmlns:a16="http://schemas.microsoft.com/office/drawing/2014/main" id="{4D2BED17-B374-4F86-AB37-0E641F48E8C2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468064" y="4112496"/>
            <a:ext cx="7416304" cy="2052808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24 конуса (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180мм)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72 цилиндра (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200, 100, 50 мм), </a:t>
            </a:r>
          </a:p>
          <a:p>
            <a:pPr eaLnBrk="1" hangingPunct="1"/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игральный кубик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к играм</a:t>
            </a:r>
          </a:p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Карточки – образцы для копирования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D51CF5-EDB0-4037-9E82-5CAB4D327E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3562">
            <a:off x="5438275" y="4078955"/>
            <a:ext cx="1908204" cy="189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15CE49-5A98-4EC3-BABF-410562114C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3546824"/>
            <a:ext cx="1805925" cy="180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Конусы, цилиндры, кубик…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DF789EF-D9D5-4240-A805-28DF80CA366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16356"/>
            <a:ext cx="2018123" cy="3028668"/>
          </a:xfrm>
          <a:effectLst>
            <a:softEdge rad="112500"/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C756E7A-459B-4BBB-AFED-B47FE3CF75A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740191"/>
            <a:ext cx="4680520" cy="3120857"/>
          </a:xfrm>
          <a:effectLst>
            <a:softEdge rad="112500"/>
          </a:effectLst>
        </p:spPr>
      </p:pic>
      <p:pic>
        <p:nvPicPr>
          <p:cNvPr id="16391" name="Рисунок 23">
            <a:extLst>
              <a:ext uri="{FF2B5EF4-FFF2-40B4-BE49-F238E27FC236}">
                <a16:creationId xmlns:a16="http://schemas.microsoft.com/office/drawing/2014/main" id="{78D326D8-ADA7-4444-B9A0-5512B0E1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042" y="2643875"/>
            <a:ext cx="1619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Arhiv\Maya\Docs\Инт работа\ОПИСАНИЯ\ПЕРЗИ\ЛокиМоки\локи моки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154">
            <a:off x="6943946" y="1045424"/>
            <a:ext cx="1583412" cy="241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F2A688-A453-4968-A2CC-0FB8AC5D4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3699224"/>
            <a:ext cx="1805925" cy="180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493AA7-81E5-49DF-8F36-07E38EB0A5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9160">
            <a:off x="6588263" y="4652225"/>
            <a:ext cx="1816154" cy="181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EB2A3D-43BC-4793-87C0-CAAEBA81E9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9160">
            <a:off x="6740663" y="4804625"/>
            <a:ext cx="1816154" cy="181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Объект 2">
            <a:extLst>
              <a:ext uri="{FF2B5EF4-FFF2-40B4-BE49-F238E27FC236}">
                <a16:creationId xmlns:a16="http://schemas.microsoft.com/office/drawing/2014/main" id="{BA6489B0-C7E8-4516-B892-297C1E0F54D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066800"/>
            <a:ext cx="4572000" cy="3048000"/>
          </a:xfrm>
        </p:spPr>
      </p:pic>
      <p:pic>
        <p:nvPicPr>
          <p:cNvPr id="12292" name="Объект 7">
            <a:extLst>
              <a:ext uri="{FF2B5EF4-FFF2-40B4-BE49-F238E27FC236}">
                <a16:creationId xmlns:a16="http://schemas.microsoft.com/office/drawing/2014/main" id="{32C892A8-08C8-4509-A4DF-F34E89D9F37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066800"/>
            <a:ext cx="4572000" cy="3048000"/>
          </a:xfrm>
        </p:spPr>
      </p:pic>
      <p:pic>
        <p:nvPicPr>
          <p:cNvPr id="12293" name="Объект 11">
            <a:extLst>
              <a:ext uri="{FF2B5EF4-FFF2-40B4-BE49-F238E27FC236}">
                <a16:creationId xmlns:a16="http://schemas.microsoft.com/office/drawing/2014/main" id="{AAEDDEC1-44A4-4929-8C76-E843421F78B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3886200"/>
            <a:ext cx="4572000" cy="3048000"/>
          </a:xfrm>
        </p:spPr>
      </p:pic>
      <p:pic>
        <p:nvPicPr>
          <p:cNvPr id="12294" name="Объект 9">
            <a:extLst>
              <a:ext uri="{FF2B5EF4-FFF2-40B4-BE49-F238E27FC236}">
                <a16:creationId xmlns:a16="http://schemas.microsoft.com/office/drawing/2014/main" id="{DA55FE18-2AB2-429E-9AA0-427C49E16B9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886200"/>
            <a:ext cx="4572000" cy="3048000"/>
          </a:xfrm>
        </p:spPr>
      </p:pic>
      <p:sp>
        <p:nvSpPr>
          <p:cNvPr id="12295" name="Rectangle 8">
            <a:extLst>
              <a:ext uri="{FF2B5EF4-FFF2-40B4-BE49-F238E27FC236}">
                <a16:creationId xmlns:a16="http://schemas.microsoft.com/office/drawing/2014/main" id="{45E81C8C-655D-4640-B635-90ED911A3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2459" y="260648"/>
            <a:ext cx="6168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Система хранения комплекта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Объект 7">
            <a:extLst>
              <a:ext uri="{FF2B5EF4-FFF2-40B4-BE49-F238E27FC236}">
                <a16:creationId xmlns:a16="http://schemas.microsoft.com/office/drawing/2014/main" id="{C2E2D972-510F-41A0-AD2B-D091D5ED2F9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4213" y="1196752"/>
            <a:ext cx="3060700" cy="2039937"/>
          </a:xfrm>
        </p:spPr>
      </p:pic>
      <p:pic>
        <p:nvPicPr>
          <p:cNvPr id="13316" name="Объект 9">
            <a:extLst>
              <a:ext uri="{FF2B5EF4-FFF2-40B4-BE49-F238E27FC236}">
                <a16:creationId xmlns:a16="http://schemas.microsoft.com/office/drawing/2014/main" id="{C46D51B8-D1CE-4A1A-B341-70B75D342CB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62275" y="1124744"/>
            <a:ext cx="3060700" cy="2041525"/>
          </a:xfr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3DDDAF27-F9FE-43F6-A3C4-9BFF5DFA3C6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78619" y="3333514"/>
            <a:ext cx="6093581" cy="3047813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15 ящиков: </a:t>
            </a:r>
          </a:p>
          <a:p>
            <a:pPr eaLnBrk="1" hangingPunct="1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 без перегородок высотой</a:t>
            </a:r>
          </a:p>
          <a:p>
            <a:pPr eaLnBrk="1" hangingPunct="1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 с перегородками на 2 секции</a:t>
            </a:r>
          </a:p>
          <a:p>
            <a:pPr eaLnBrk="1" hangingPunct="1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 ящиков с перегородками на 4 секции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В боковых стенках ящики имеют прорези для       удобства переноски</a:t>
            </a:r>
          </a:p>
        </p:txBody>
      </p:sp>
      <p:pic>
        <p:nvPicPr>
          <p:cNvPr id="13318" name="Объект 11">
            <a:extLst>
              <a:ext uri="{FF2B5EF4-FFF2-40B4-BE49-F238E27FC236}">
                <a16:creationId xmlns:a16="http://schemas.microsoft.com/office/drawing/2014/main" id="{64A0B855-DE22-4EE0-AC38-F280EE79FDB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563" y="1340768"/>
            <a:ext cx="3060700" cy="1793875"/>
          </a:xfrm>
        </p:spPr>
      </p:pic>
      <p:pic>
        <p:nvPicPr>
          <p:cNvPr id="13" name="Объект 3">
            <a:extLst>
              <a:ext uri="{FF2B5EF4-FFF2-40B4-BE49-F238E27FC236}">
                <a16:creationId xmlns:a16="http://schemas.microsoft.com/office/drawing/2014/main" id="{43D9D737-B44E-4723-A8CD-9732E9FA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663" y="3185730"/>
            <a:ext cx="32258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08289" y="332656"/>
            <a:ext cx="6727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sz="3200" b="1" dirty="0">
                <a:solidFill>
                  <a:srgbClr val="144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Ящики для хранения элементов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23174</TotalTime>
  <Words>768</Words>
  <Application>Microsoft Office PowerPoint</Application>
  <PresentationFormat>Экран (4:3)</PresentationFormat>
  <Paragraphs>155</Paragraphs>
  <Slides>46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Century Gothic</vt:lpstr>
      <vt:lpstr>Verdana</vt:lpstr>
      <vt:lpstr>Wingdings</vt:lpstr>
      <vt:lpstr>Wingdings 2</vt:lpstr>
      <vt:lpstr>Тема Office</vt:lpstr>
      <vt:lpstr>Обзор новинок для коррекционной работы психологов и логопедов</vt:lpstr>
      <vt:lpstr>Презентация PowerPoint</vt:lpstr>
      <vt:lpstr>Назначение</vt:lpstr>
      <vt:lpstr>(более 600элемен.)</vt:lpstr>
      <vt:lpstr>Презентация PowerPoint</vt:lpstr>
      <vt:lpstr>Накладки, бусины, стержни</vt:lpstr>
      <vt:lpstr>Конусы, цилиндры, кубик…</vt:lpstr>
      <vt:lpstr>Презентация PowerPoint</vt:lpstr>
      <vt:lpstr>Презентация PowerPoint</vt:lpstr>
      <vt:lpstr>Примеры упражнений «Цветные уголки»</vt:lpstr>
      <vt:lpstr>Презентация PowerPoint</vt:lpstr>
      <vt:lpstr>«Пасьянс»</vt:lpstr>
      <vt:lpstr>«Лабиринт»</vt:lpstr>
      <vt:lpstr>Презентация PowerPoint</vt:lpstr>
      <vt:lpstr>Презентация PowerPoint</vt:lpstr>
      <vt:lpstr>Презентация PowerPoint</vt:lpstr>
      <vt:lpstr>«Четыре в ряд»</vt:lpstr>
      <vt:lpstr>«Крестики-нолики», «Пятнашки»</vt:lpstr>
      <vt:lpstr>Презентация PowerPoint</vt:lpstr>
      <vt:lpstr>«Закончи узор»</vt:lpstr>
      <vt:lpstr>«Шнуровка»</vt:lpstr>
      <vt:lpstr>«Повтори  узор»</vt:lpstr>
      <vt:lpstr>НАБОРЫ ЛОГОПЕДА</vt:lpstr>
      <vt:lpstr>Презентация PowerPoint</vt:lpstr>
      <vt:lpstr>НАБОР ЛОГОПЕДА ДОШКОЛЬНЫЙ</vt:lpstr>
      <vt:lpstr>Сенсорная комната</vt:lpstr>
      <vt:lpstr>Сенсорная комната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Карточки-таблицы с песенками</vt:lpstr>
      <vt:lpstr>Карточка раскрашена</vt:lpstr>
      <vt:lpstr>Двусторонние карточки размеров и ритмических примеров</vt:lpstr>
      <vt:lpstr>Презентация PowerPoint</vt:lpstr>
      <vt:lpstr>ПОГРЕМУШКИ и ПИРАМИДКИ</vt:lpstr>
      <vt:lpstr>СОРТИРОВЩИКИ и СТУЧАЛКИ</vt:lpstr>
      <vt:lpstr>Презентация PowerPoint</vt:lpstr>
      <vt:lpstr>ИНТЕРАКТИВНЫЕ ЦЕНТРЫ</vt:lpstr>
      <vt:lpstr>Презентация PowerPoint</vt:lpstr>
      <vt:lpstr>Социально-коммуникативное  развитие</vt:lpstr>
      <vt:lpstr>Социально-коммуникативное  развитие</vt:lpstr>
      <vt:lpstr>Социально-коммуникативное  развитие</vt:lpstr>
      <vt:lpstr>Социально-коммуникативное  развитие</vt:lpstr>
      <vt:lpstr>Социально-коммуникативное  развитие</vt:lpstr>
      <vt:lpstr>Спасибо за внимание!</vt:lpstr>
    </vt:vector>
  </TitlesOfParts>
  <Company>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Комплексное оснащение дошкольных образовательных организаций</dc:title>
  <dc:creator>user</dc:creator>
  <cp:lastModifiedBy>Соловьева Елена</cp:lastModifiedBy>
  <cp:revision>530</cp:revision>
  <dcterms:created xsi:type="dcterms:W3CDTF">2016-06-01T13:54:10Z</dcterms:created>
  <dcterms:modified xsi:type="dcterms:W3CDTF">2021-05-17T10:59:10Z</dcterms:modified>
</cp:coreProperties>
</file>